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7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6858000" cx="12198350"/>
  <p:notesSz cx="6950075" cy="9236075"/>
  <p:embeddedFontLst>
    <p:embeddedFont>
      <p:font typeface="Inter"/>
      <p:regular r:id="rId20"/>
      <p:bold r:id="rId21"/>
    </p:embeddedFont>
    <p:embeddedFont>
      <p:font typeface="Inter-Regular"/>
      <p:regular r:id="rId22"/>
      <p:bold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3842">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9304BD3-B797-473F-A8BF-02E998E2BE09}">
  <a:tblStyle styleId="{19304BD3-B797-473F-A8BF-02E998E2BE09}"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2"/>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Regular-regular.fntdata"/><Relationship Id="rId21" Type="http://schemas.openxmlformats.org/officeDocument/2006/relationships/font" Target="fonts/Inter-bold.fntdata"/><Relationship Id="rId23" Type="http://schemas.openxmlformats.org/officeDocument/2006/relationships/font" Target="fonts/Inter-Regula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11488" cy="461963"/>
          </a:xfrm>
          <a:prstGeom prst="rect">
            <a:avLst/>
          </a:prstGeom>
          <a:noFill/>
          <a:ln>
            <a:noFill/>
          </a:ln>
        </p:spPr>
        <p:txBody>
          <a:bodyPr anchorCtr="0" anchor="t" bIns="46225" lIns="92475" spcFirstLastPara="1" rIns="92475" wrap="square" tIns="46225">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4" name="Google Shape;4;n"/>
          <p:cNvSpPr txBox="1"/>
          <p:nvPr>
            <p:ph idx="10" type="dt"/>
          </p:nvPr>
        </p:nvSpPr>
        <p:spPr>
          <a:xfrm>
            <a:off x="3937000" y="0"/>
            <a:ext cx="3011488" cy="461963"/>
          </a:xfrm>
          <a:prstGeom prst="rect">
            <a:avLst/>
          </a:prstGeom>
          <a:noFill/>
          <a:ln>
            <a:noFill/>
          </a:ln>
        </p:spPr>
        <p:txBody>
          <a:bodyPr anchorCtr="0" anchor="t" bIns="46225" lIns="92475" spcFirstLastPara="1" rIns="92475" wrap="square" tIns="46225">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5" name="Google Shape;5;n"/>
          <p:cNvSpPr/>
          <p:nvPr>
            <p:ph idx="3"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lvl1pPr indent="-228600" lvl="0" marL="4572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indent="-228600" lvl="1" marL="9144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3pPr>
            <a:lvl4pPr indent="-228600" lvl="3" marL="18288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4pPr>
            <a:lvl5pPr indent="-228600" lvl="4" marL="22860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772525"/>
            <a:ext cx="3011488" cy="461963"/>
          </a:xfrm>
          <a:prstGeom prst="rect">
            <a:avLst/>
          </a:prstGeom>
          <a:noFill/>
          <a:ln>
            <a:noFill/>
          </a:ln>
        </p:spPr>
        <p:txBody>
          <a:bodyPr anchorCtr="0" anchor="b" bIns="46225" lIns="92475" spcFirstLastPara="1" rIns="92475" wrap="square" tIns="46225">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8" name="Google Shape;8;n"/>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1: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t/>
            </a:r>
            <a:endParaRPr/>
          </a:p>
        </p:txBody>
      </p:sp>
      <p:sp>
        <p:nvSpPr>
          <p:cNvPr id="128" name="Google Shape;128;p1: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0: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11" name="Google Shape;211;p10: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1: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8" name="Google Shape;218;p11: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19" name="Google Shape;219;p11: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2: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27" name="Google Shape;227;p12: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3: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33" name="Google Shape;233;p13: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2: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34" name="Google Shape;134;p2: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35" name="Google Shape;135;p2: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3: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42" name="Google Shape;142;p3: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43" name="Google Shape;143;p3: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4: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51" name="Google Shape;151;p4: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52" name="Google Shape;152;p4: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5: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t/>
            </a:r>
            <a:endParaRPr/>
          </a:p>
        </p:txBody>
      </p:sp>
      <p:sp>
        <p:nvSpPr>
          <p:cNvPr id="160" name="Google Shape;160;p5: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6: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t/>
            </a:r>
            <a:endParaRPr/>
          </a:p>
        </p:txBody>
      </p:sp>
      <p:sp>
        <p:nvSpPr>
          <p:cNvPr id="170" name="Google Shape;170;p6: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7: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189" name="Google Shape;189;p7: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8: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5" name="Google Shape;195;p8: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96" name="Google Shape;196;p8: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9: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04" name="Google Shape;204;p9: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over alternate" showMasterSp="0">
  <p:cSld name="3_Cover alternate">
    <p:spTree>
      <p:nvGrpSpPr>
        <p:cNvPr id="15" name="Shape 15"/>
        <p:cNvGrpSpPr/>
        <p:nvPr/>
      </p:nvGrpSpPr>
      <p:grpSpPr>
        <a:xfrm>
          <a:off x="0" y="0"/>
          <a:ext cx="0" cy="0"/>
          <a:chOff x="0" y="0"/>
          <a:chExt cx="0" cy="0"/>
        </a:xfrm>
      </p:grpSpPr>
      <p:pic>
        <p:nvPicPr>
          <p:cNvPr id="16" name="Google Shape;16;p2"/>
          <p:cNvPicPr preferRelativeResize="0"/>
          <p:nvPr/>
        </p:nvPicPr>
        <p:blipFill rotWithShape="1">
          <a:blip r:embed="rId2">
            <a:alphaModFix/>
          </a:blip>
          <a:srcRect b="0" l="0" r="0" t="0"/>
          <a:stretch/>
        </p:blipFill>
        <p:spPr>
          <a:xfrm>
            <a:off x="0" y="0"/>
            <a:ext cx="12198350" cy="6858000"/>
          </a:xfrm>
          <a:prstGeom prst="rect">
            <a:avLst/>
          </a:prstGeom>
          <a:noFill/>
          <a:ln>
            <a:noFill/>
          </a:ln>
        </p:spPr>
      </p:pic>
      <p:sp>
        <p:nvSpPr>
          <p:cNvPr id="17" name="Google Shape;17;p2"/>
          <p:cNvSpPr/>
          <p:nvPr/>
        </p:nvSpPr>
        <p:spPr>
          <a:xfrm rot="10800000">
            <a:off x="620713" y="825500"/>
            <a:ext cx="6011862" cy="3805238"/>
          </a:xfrm>
          <a:prstGeom prst="rect">
            <a:avLst/>
          </a:prstGeom>
          <a:solidFill>
            <a:srgbClr val="0070C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18" name="Google Shape;18;p2"/>
          <p:cNvPicPr preferRelativeResize="0"/>
          <p:nvPr/>
        </p:nvPicPr>
        <p:blipFill rotWithShape="1">
          <a:blip r:embed="rId3">
            <a:alphaModFix/>
          </a:blip>
          <a:srcRect b="0" l="0" r="0" t="0"/>
          <a:stretch/>
        </p:blipFill>
        <p:spPr>
          <a:xfrm>
            <a:off x="10758488" y="0"/>
            <a:ext cx="1439862" cy="1439863"/>
          </a:xfrm>
          <a:prstGeom prst="rect">
            <a:avLst/>
          </a:prstGeom>
          <a:noFill/>
          <a:ln>
            <a:noFill/>
          </a:ln>
        </p:spPr>
      </p:pic>
      <p:sp>
        <p:nvSpPr>
          <p:cNvPr id="19" name="Google Shape;19;p2"/>
          <p:cNvSpPr txBox="1"/>
          <p:nvPr>
            <p:ph type="ctrTitle"/>
          </p:nvPr>
        </p:nvSpPr>
        <p:spPr>
          <a:xfrm>
            <a:off x="915579" y="1476597"/>
            <a:ext cx="5422755" cy="86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dk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20" name="Google Shape;20;p2"/>
          <p:cNvSpPr txBox="1"/>
          <p:nvPr>
            <p:ph idx="1" type="subTitle"/>
          </p:nvPr>
        </p:nvSpPr>
        <p:spPr>
          <a:xfrm>
            <a:off x="915580" y="2422865"/>
            <a:ext cx="5422755" cy="391225"/>
          </a:xfrm>
          <a:prstGeom prst="rect">
            <a:avLst/>
          </a:prstGeom>
          <a:noFill/>
          <a:ln>
            <a:noFill/>
          </a:ln>
        </p:spPr>
        <p:txBody>
          <a:bodyPr anchorCtr="0" anchor="t" bIns="0" lIns="0" spcFirstLastPara="1" rIns="0" wrap="square" tIns="0">
            <a:noAutofit/>
          </a:bodyPr>
          <a:lstStyle>
            <a:lvl1pPr lvl="0" marR="0" algn="l">
              <a:lnSpc>
                <a:spcPct val="100000"/>
              </a:lnSpc>
              <a:spcBef>
                <a:spcPts val="320"/>
              </a:spcBef>
              <a:spcAft>
                <a:spcPts val="0"/>
              </a:spcAft>
              <a:buClr>
                <a:schemeClr val="accent2"/>
              </a:buClr>
              <a:buSzPts val="1120"/>
              <a:buFont typeface="Arial"/>
              <a:buNone/>
              <a:defRPr b="0" sz="1600">
                <a:solidFill>
                  <a:schemeClr val="dk1"/>
                </a:solidFill>
                <a:latin typeface="Calibri"/>
                <a:ea typeface="Calibri"/>
                <a:cs typeface="Calibri"/>
                <a:sym typeface="Calibri"/>
              </a:defRPr>
            </a:lvl1pPr>
            <a:lvl2pPr lvl="1" algn="l">
              <a:lnSpc>
                <a:spcPct val="100000"/>
              </a:lnSpc>
              <a:spcBef>
                <a:spcPts val="1200"/>
              </a:spcBef>
              <a:spcAft>
                <a:spcPts val="0"/>
              </a:spcAft>
              <a:buSzPts val="1120"/>
              <a:buNone/>
              <a:defRPr sz="1600">
                <a:solidFill>
                  <a:srgbClr val="404040"/>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Standard slide_no bullets">
  <p:cSld name="4_Standard slide_no bullets">
    <p:spTree>
      <p:nvGrpSpPr>
        <p:cNvPr id="75" name="Shape 75"/>
        <p:cNvGrpSpPr/>
        <p:nvPr/>
      </p:nvGrpSpPr>
      <p:grpSpPr>
        <a:xfrm>
          <a:off x="0" y="0"/>
          <a:ext cx="0" cy="0"/>
          <a:chOff x="0" y="0"/>
          <a:chExt cx="0" cy="0"/>
        </a:xfrm>
      </p:grpSpPr>
      <p:sp>
        <p:nvSpPr>
          <p:cNvPr id="76" name="Google Shape;76;p11"/>
          <p:cNvSpPr txBox="1"/>
          <p:nvPr>
            <p:ph idx="1" type="body"/>
          </p:nvPr>
        </p:nvSpPr>
        <p:spPr>
          <a:xfrm>
            <a:off x="352800" y="2851522"/>
            <a:ext cx="4447800" cy="1202318"/>
          </a:xfrm>
          <a:prstGeom prst="rect">
            <a:avLst/>
          </a:prstGeom>
          <a:noFill/>
          <a:ln>
            <a:noFill/>
          </a:ln>
        </p:spPr>
        <p:txBody>
          <a:bodyPr anchorCtr="0" anchor="ctr" bIns="0" lIns="0" spcFirstLastPara="1" rIns="0" wrap="square" tIns="0">
            <a:noAutofit/>
          </a:bodyPr>
          <a:lstStyle>
            <a:lvl1pPr indent="-228600" lvl="0" marL="457200" algn="l">
              <a:lnSpc>
                <a:spcPct val="100000"/>
              </a:lnSpc>
              <a:spcBef>
                <a:spcPts val="720"/>
              </a:spcBef>
              <a:spcAft>
                <a:spcPts val="0"/>
              </a:spcAft>
              <a:buSzPts val="2520"/>
              <a:buNone/>
              <a:defRPr b="0" i="0" sz="3600" u="none" cap="none" strike="noStrike">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_Quotes">
  <p:cSld name="1_Standard slide_Quotes">
    <p:spTree>
      <p:nvGrpSpPr>
        <p:cNvPr id="77" name="Shape 77"/>
        <p:cNvGrpSpPr/>
        <p:nvPr/>
      </p:nvGrpSpPr>
      <p:grpSpPr>
        <a:xfrm>
          <a:off x="0" y="0"/>
          <a:ext cx="0" cy="0"/>
          <a:chOff x="0" y="0"/>
          <a:chExt cx="0" cy="0"/>
        </a:xfrm>
      </p:grpSpPr>
      <p:sp>
        <p:nvSpPr>
          <p:cNvPr id="78" name="Google Shape;78;p12"/>
          <p:cNvSpPr txBox="1"/>
          <p:nvPr/>
        </p:nvSpPr>
        <p:spPr>
          <a:xfrm>
            <a:off x="477838" y="1489075"/>
            <a:ext cx="2338387" cy="8588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2"/>
              </a:buClr>
              <a:buSzPts val="7840"/>
              <a:buFont typeface="Arial"/>
              <a:buNone/>
            </a:pPr>
            <a:r>
              <a:rPr b="0" i="0" lang="en-US" sz="11200" u="none" cap="none" strike="noStrike">
                <a:solidFill>
                  <a:srgbClr val="0070C0"/>
                </a:solidFill>
                <a:latin typeface="Georgia"/>
                <a:ea typeface="Georgia"/>
                <a:cs typeface="Georgia"/>
                <a:sym typeface="Georgia"/>
              </a:rPr>
              <a:t>“</a:t>
            </a:r>
            <a:endParaRPr b="0" i="0" sz="1400" u="none" cap="none" strike="noStrike">
              <a:solidFill>
                <a:srgbClr val="000000"/>
              </a:solidFill>
              <a:latin typeface="Arial"/>
              <a:ea typeface="Arial"/>
              <a:cs typeface="Arial"/>
              <a:sym typeface="Arial"/>
            </a:endParaRPr>
          </a:p>
        </p:txBody>
      </p:sp>
      <p:sp>
        <p:nvSpPr>
          <p:cNvPr id="79" name="Google Shape;79;p12"/>
          <p:cNvSpPr txBox="1"/>
          <p:nvPr>
            <p:ph idx="1" type="body"/>
          </p:nvPr>
        </p:nvSpPr>
        <p:spPr>
          <a:xfrm>
            <a:off x="513350" y="2526765"/>
            <a:ext cx="5292000" cy="1800000"/>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560"/>
              </a:spcBef>
              <a:spcAft>
                <a:spcPts val="0"/>
              </a:spcAft>
              <a:buSzPts val="1960"/>
              <a:buNone/>
              <a:defRPr sz="28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0" name="Google Shape;80;p12"/>
          <p:cNvSpPr txBox="1"/>
          <p:nvPr>
            <p:ph idx="2" type="body"/>
          </p:nvPr>
        </p:nvSpPr>
        <p:spPr>
          <a:xfrm>
            <a:off x="513350" y="4632765"/>
            <a:ext cx="5292000" cy="316838"/>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0"/>
              </a:spcBef>
              <a:spcAft>
                <a:spcPts val="0"/>
              </a:spcAft>
              <a:buClr>
                <a:schemeClr val="dk2"/>
              </a:buClr>
              <a:buSzPts val="1120"/>
              <a:buFont typeface="Arial"/>
              <a:buNone/>
              <a:defRPr sz="1600">
                <a:solidFill>
                  <a:srgbClr val="0070C0"/>
                </a:solidFill>
                <a:latin typeface="Calibri"/>
                <a:ea typeface="Calibri"/>
                <a:cs typeface="Calibri"/>
                <a:sym typeface="Calibri"/>
              </a:defRPr>
            </a:lvl1pPr>
            <a:lvl2pPr indent="-228600" lvl="1" marL="914400" algn="l">
              <a:lnSpc>
                <a:spcPct val="100000"/>
              </a:lnSpc>
              <a:spcBef>
                <a:spcPts val="600"/>
              </a:spcBef>
              <a:spcAft>
                <a:spcPts val="0"/>
              </a:spcAft>
              <a:buSzPts val="1400"/>
              <a:buNone/>
              <a:defRPr sz="2000">
                <a:latin typeface="Inter"/>
                <a:ea typeface="Inter"/>
                <a:cs typeface="Inter"/>
                <a:sym typeface="Inter"/>
              </a:defRPr>
            </a:lvl2pPr>
            <a:lvl3pPr indent="-308610" lvl="2" marL="1371600" algn="l">
              <a:lnSpc>
                <a:spcPct val="100000"/>
              </a:lnSpc>
              <a:spcBef>
                <a:spcPts val="360"/>
              </a:spcBef>
              <a:spcAft>
                <a:spcPts val="0"/>
              </a:spcAft>
              <a:buSzPts val="1260"/>
              <a:buChar char="►"/>
              <a:defRPr sz="1800">
                <a:latin typeface="Inter"/>
                <a:ea typeface="Inter"/>
                <a:cs typeface="Inter"/>
                <a:sym typeface="Inter"/>
              </a:defRPr>
            </a:lvl3pPr>
            <a:lvl4pPr indent="-299719" lvl="3" marL="1828800" algn="l">
              <a:lnSpc>
                <a:spcPct val="100000"/>
              </a:lnSpc>
              <a:spcBef>
                <a:spcPts val="320"/>
              </a:spcBef>
              <a:spcAft>
                <a:spcPts val="0"/>
              </a:spcAft>
              <a:buSzPts val="1120"/>
              <a:buChar char="►"/>
              <a:defRPr sz="1600">
                <a:latin typeface="Inter"/>
                <a:ea typeface="Inter"/>
                <a:cs typeface="Inter"/>
                <a:sym typeface="Inter"/>
              </a:defRPr>
            </a:lvl4pPr>
            <a:lvl5pPr indent="-299720" lvl="4" marL="2286000" algn="l">
              <a:lnSpc>
                <a:spcPct val="100000"/>
              </a:lnSpc>
              <a:spcBef>
                <a:spcPts val="320"/>
              </a:spcBef>
              <a:spcAft>
                <a:spcPts val="0"/>
              </a:spcAft>
              <a:buSzPts val="1120"/>
              <a:buChar char="►"/>
              <a:defRPr sz="1600">
                <a:latin typeface="Inter"/>
                <a:ea typeface="Inter"/>
                <a:cs typeface="Inter"/>
                <a:sym typeface="Inte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1" name="Google Shape;81;p12"/>
          <p:cNvSpPr txBox="1"/>
          <p:nvPr>
            <p:ph idx="3" type="body"/>
          </p:nvPr>
        </p:nvSpPr>
        <p:spPr>
          <a:xfrm>
            <a:off x="513350" y="4971442"/>
            <a:ext cx="5292000" cy="316838"/>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0"/>
              </a:spcBef>
              <a:spcAft>
                <a:spcPts val="0"/>
              </a:spcAft>
              <a:buClr>
                <a:schemeClr val="dk2"/>
              </a:buClr>
              <a:buSzPts val="1120"/>
              <a:buFont typeface="Arial"/>
              <a:buNone/>
              <a:defRPr sz="1600">
                <a:solidFill>
                  <a:srgbClr val="0070C0"/>
                </a:solidFill>
                <a:latin typeface="Calibri"/>
                <a:ea typeface="Calibri"/>
                <a:cs typeface="Calibri"/>
                <a:sym typeface="Calibri"/>
              </a:defRPr>
            </a:lvl1pPr>
            <a:lvl2pPr indent="-228600" lvl="1" marL="914400" algn="l">
              <a:lnSpc>
                <a:spcPct val="100000"/>
              </a:lnSpc>
              <a:spcBef>
                <a:spcPts val="600"/>
              </a:spcBef>
              <a:spcAft>
                <a:spcPts val="0"/>
              </a:spcAft>
              <a:buSzPts val="1400"/>
              <a:buNone/>
              <a:defRPr sz="2000">
                <a:latin typeface="Inter"/>
                <a:ea typeface="Inter"/>
                <a:cs typeface="Inter"/>
                <a:sym typeface="Inter"/>
              </a:defRPr>
            </a:lvl2pPr>
            <a:lvl3pPr indent="-308610" lvl="2" marL="1371600" algn="l">
              <a:lnSpc>
                <a:spcPct val="100000"/>
              </a:lnSpc>
              <a:spcBef>
                <a:spcPts val="360"/>
              </a:spcBef>
              <a:spcAft>
                <a:spcPts val="0"/>
              </a:spcAft>
              <a:buSzPts val="1260"/>
              <a:buChar char="►"/>
              <a:defRPr sz="1800">
                <a:latin typeface="Inter"/>
                <a:ea typeface="Inter"/>
                <a:cs typeface="Inter"/>
                <a:sym typeface="Inter"/>
              </a:defRPr>
            </a:lvl3pPr>
            <a:lvl4pPr indent="-299719" lvl="3" marL="1828800" algn="l">
              <a:lnSpc>
                <a:spcPct val="100000"/>
              </a:lnSpc>
              <a:spcBef>
                <a:spcPts val="320"/>
              </a:spcBef>
              <a:spcAft>
                <a:spcPts val="0"/>
              </a:spcAft>
              <a:buSzPts val="1120"/>
              <a:buChar char="►"/>
              <a:defRPr sz="1600">
                <a:latin typeface="Inter"/>
                <a:ea typeface="Inter"/>
                <a:cs typeface="Inter"/>
                <a:sym typeface="Inter"/>
              </a:defRPr>
            </a:lvl4pPr>
            <a:lvl5pPr indent="-299720" lvl="4" marL="2286000" algn="l">
              <a:lnSpc>
                <a:spcPct val="100000"/>
              </a:lnSpc>
              <a:spcBef>
                <a:spcPts val="320"/>
              </a:spcBef>
              <a:spcAft>
                <a:spcPts val="0"/>
              </a:spcAft>
              <a:buSzPts val="1120"/>
              <a:buChar char="►"/>
              <a:defRPr sz="1600">
                <a:latin typeface="Inter"/>
                <a:ea typeface="Inter"/>
                <a:cs typeface="Inter"/>
                <a:sym typeface="Inte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_Quotes">
  <p:cSld name="2_Standard slide_Quotes">
    <p:spTree>
      <p:nvGrpSpPr>
        <p:cNvPr id="82" name="Shape 82"/>
        <p:cNvGrpSpPr/>
        <p:nvPr/>
      </p:nvGrpSpPr>
      <p:grpSpPr>
        <a:xfrm>
          <a:off x="0" y="0"/>
          <a:ext cx="0" cy="0"/>
          <a:chOff x="0" y="0"/>
          <a:chExt cx="0" cy="0"/>
        </a:xfrm>
      </p:grpSpPr>
      <p:sp>
        <p:nvSpPr>
          <p:cNvPr id="83" name="Google Shape;83;p13"/>
          <p:cNvSpPr txBox="1"/>
          <p:nvPr/>
        </p:nvSpPr>
        <p:spPr>
          <a:xfrm>
            <a:off x="4929188" y="979488"/>
            <a:ext cx="2339975" cy="88265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840"/>
              <a:buFont typeface="Arial"/>
              <a:buNone/>
            </a:pPr>
            <a:r>
              <a:rPr b="0" i="0" lang="en-US" sz="11200" u="none" cap="none" strike="noStrike">
                <a:solidFill>
                  <a:srgbClr val="0070C0"/>
                </a:solidFill>
                <a:latin typeface="Georgia"/>
                <a:ea typeface="Georgia"/>
                <a:cs typeface="Georgia"/>
                <a:sym typeface="Georgia"/>
              </a:rPr>
              <a:t>“ </a:t>
            </a:r>
            <a:endParaRPr b="0" i="0" sz="1400" u="none" cap="none" strike="noStrike">
              <a:solidFill>
                <a:srgbClr val="000000"/>
              </a:solidFill>
              <a:latin typeface="Arial"/>
              <a:ea typeface="Arial"/>
              <a:cs typeface="Arial"/>
              <a:sym typeface="Arial"/>
            </a:endParaRPr>
          </a:p>
        </p:txBody>
      </p:sp>
      <p:sp>
        <p:nvSpPr>
          <p:cNvPr id="84" name="Google Shape;84;p13"/>
          <p:cNvSpPr txBox="1"/>
          <p:nvPr>
            <p:ph idx="1" type="body"/>
          </p:nvPr>
        </p:nvSpPr>
        <p:spPr>
          <a:xfrm>
            <a:off x="3453175" y="2060235"/>
            <a:ext cx="5292000" cy="3025522"/>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560"/>
              </a:spcBef>
              <a:spcAft>
                <a:spcPts val="0"/>
              </a:spcAft>
              <a:buSzPts val="1960"/>
              <a:buNone/>
              <a:defRPr sz="28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5" name="Google Shape;85;p13"/>
          <p:cNvSpPr txBox="1"/>
          <p:nvPr>
            <p:ph idx="2" type="body"/>
          </p:nvPr>
        </p:nvSpPr>
        <p:spPr>
          <a:xfrm>
            <a:off x="3453175" y="5506678"/>
            <a:ext cx="5292000" cy="316838"/>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320"/>
              </a:spcBef>
              <a:spcAft>
                <a:spcPts val="0"/>
              </a:spcAft>
              <a:buSzPts val="1120"/>
              <a:buNone/>
              <a:defRPr sz="16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6" name="Google Shape;86;p13"/>
          <p:cNvSpPr txBox="1"/>
          <p:nvPr>
            <p:ph idx="3" type="body"/>
          </p:nvPr>
        </p:nvSpPr>
        <p:spPr>
          <a:xfrm>
            <a:off x="3453175" y="5818717"/>
            <a:ext cx="5292000" cy="316838"/>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320"/>
              </a:spcBef>
              <a:spcAft>
                <a:spcPts val="0"/>
              </a:spcAft>
              <a:buSzPts val="1120"/>
              <a:buNone/>
              <a:defRPr sz="16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_no bullets">
  <p:cSld name="2_Standard slide_no bullets">
    <p:spTree>
      <p:nvGrpSpPr>
        <p:cNvPr id="87" name="Shape 87"/>
        <p:cNvGrpSpPr/>
        <p:nvPr/>
      </p:nvGrpSpPr>
      <p:grpSpPr>
        <a:xfrm>
          <a:off x="0" y="0"/>
          <a:ext cx="0" cy="0"/>
          <a:chOff x="0" y="0"/>
          <a:chExt cx="0" cy="0"/>
        </a:xfrm>
      </p:grpSpPr>
      <p:sp>
        <p:nvSpPr>
          <p:cNvPr id="88" name="Google Shape;88;p14"/>
          <p:cNvSpPr/>
          <p:nvPr>
            <p:ph idx="2" type="pic"/>
          </p:nvPr>
        </p:nvSpPr>
        <p:spPr>
          <a:xfrm>
            <a:off x="6227180" y="0"/>
            <a:ext cx="5971170" cy="6858000"/>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89" name="Google Shape;89;p14"/>
          <p:cNvSpPr txBox="1"/>
          <p:nvPr>
            <p:ph idx="1" type="body"/>
          </p:nvPr>
        </p:nvSpPr>
        <p:spPr>
          <a:xfrm>
            <a:off x="617221" y="2578743"/>
            <a:ext cx="4537959" cy="1055708"/>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SzPts val="2100"/>
              <a:buNone/>
              <a:defRPr sz="3000">
                <a:solidFill>
                  <a:srgbClr val="0070C0"/>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0" name="Google Shape;90;p14"/>
          <p:cNvSpPr txBox="1"/>
          <p:nvPr>
            <p:ph idx="3" type="body"/>
          </p:nvPr>
        </p:nvSpPr>
        <p:spPr>
          <a:xfrm>
            <a:off x="617221" y="3840384"/>
            <a:ext cx="4537959" cy="1055708"/>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20"/>
              </a:spcBef>
              <a:spcAft>
                <a:spcPts val="0"/>
              </a:spcAft>
              <a:buSzPts val="1120"/>
              <a:buNone/>
              <a:defRPr sz="1600">
                <a:solidFill>
                  <a:srgbClr val="0070C0"/>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_no_first_level_bullets">
  <p:cSld name="Standard slide_no_first_level_bullets">
    <p:spTree>
      <p:nvGrpSpPr>
        <p:cNvPr id="91" name="Shape 91"/>
        <p:cNvGrpSpPr/>
        <p:nvPr/>
      </p:nvGrpSpPr>
      <p:grpSpPr>
        <a:xfrm>
          <a:off x="0" y="0"/>
          <a:ext cx="0" cy="0"/>
          <a:chOff x="0" y="0"/>
          <a:chExt cx="0" cy="0"/>
        </a:xfrm>
      </p:grpSpPr>
      <p:cxnSp>
        <p:nvCxnSpPr>
          <p:cNvPr id="92" name="Google Shape;92;p15"/>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93" name="Google Shape;93;p1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94" name="Google Shape;94;p1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95" name="Google Shape;95;p15"/>
          <p:cNvSpPr txBox="1"/>
          <p:nvPr>
            <p:ph idx="1" type="body"/>
          </p:nvPr>
        </p:nvSpPr>
        <p:spPr>
          <a:xfrm>
            <a:off x="609918" y="1137920"/>
            <a:ext cx="8238744" cy="4834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a:solidFill>
                  <a:schemeClr val="lt1"/>
                </a:solidFill>
              </a:defRPr>
            </a:lvl1pPr>
            <a:lvl2pPr indent="-308610" lvl="1" marL="914400" algn="l">
              <a:lnSpc>
                <a:spcPct val="100000"/>
              </a:lnSpc>
              <a:spcBef>
                <a:spcPts val="360"/>
              </a:spcBef>
              <a:spcAft>
                <a:spcPts val="0"/>
              </a:spcAft>
              <a:buSzPts val="1260"/>
              <a:buChar char="►"/>
              <a:defRPr>
                <a:solidFill>
                  <a:schemeClr val="lt1"/>
                </a:solidFill>
              </a:defRPr>
            </a:lvl2pPr>
            <a:lvl3pPr indent="-299719" lvl="2" marL="1371600" algn="l">
              <a:lnSpc>
                <a:spcPct val="100000"/>
              </a:lnSpc>
              <a:spcBef>
                <a:spcPts val="320"/>
              </a:spcBef>
              <a:spcAft>
                <a:spcPts val="0"/>
              </a:spcAft>
              <a:buSzPts val="1120"/>
              <a:buChar char="►"/>
              <a:defRPr>
                <a:solidFill>
                  <a:schemeClr val="lt1"/>
                </a:solidFill>
              </a:defRPr>
            </a:lvl3pPr>
            <a:lvl4pPr indent="-290830" lvl="3" marL="1828800" algn="l">
              <a:lnSpc>
                <a:spcPct val="100000"/>
              </a:lnSpc>
              <a:spcBef>
                <a:spcPts val="280"/>
              </a:spcBef>
              <a:spcAft>
                <a:spcPts val="0"/>
              </a:spcAft>
              <a:buSzPts val="980"/>
              <a:buChar char="►"/>
              <a:defRPr>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no line">
  <p:cSld name="Title only, no line">
    <p:spTree>
      <p:nvGrpSpPr>
        <p:cNvPr id="96" name="Shape 96"/>
        <p:cNvGrpSpPr/>
        <p:nvPr/>
      </p:nvGrpSpPr>
      <p:grpSpPr>
        <a:xfrm>
          <a:off x="0" y="0"/>
          <a:ext cx="0" cy="0"/>
          <a:chOff x="0" y="0"/>
          <a:chExt cx="0" cy="0"/>
        </a:xfrm>
      </p:grpSpPr>
      <p:cxnSp>
        <p:nvCxnSpPr>
          <p:cNvPr id="97" name="Google Shape;97;p16"/>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98" name="Google Shape;98;p16"/>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99" name="Google Shape;99;p16"/>
          <p:cNvSpPr txBox="1"/>
          <p:nvPr>
            <p:ph type="title"/>
          </p:nvPr>
        </p:nvSpPr>
        <p:spPr>
          <a:xfrm>
            <a:off x="609918" y="294200"/>
            <a:ext cx="10978515" cy="59088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with headings">
  <p:cSld name="Two columns with headings">
    <p:spTree>
      <p:nvGrpSpPr>
        <p:cNvPr id="100" name="Shape 100"/>
        <p:cNvGrpSpPr/>
        <p:nvPr/>
      </p:nvGrpSpPr>
      <p:grpSpPr>
        <a:xfrm>
          <a:off x="0" y="0"/>
          <a:ext cx="0" cy="0"/>
          <a:chOff x="0" y="0"/>
          <a:chExt cx="0" cy="0"/>
        </a:xfrm>
      </p:grpSpPr>
      <p:cxnSp>
        <p:nvCxnSpPr>
          <p:cNvPr id="101" name="Google Shape;101;p17"/>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102" name="Google Shape;102;p17"/>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03" name="Google Shape;103;p17"/>
          <p:cNvSpPr txBox="1"/>
          <p:nvPr>
            <p:ph idx="1" type="body"/>
          </p:nvPr>
        </p:nvSpPr>
        <p:spPr>
          <a:xfrm>
            <a:off x="612648" y="1869440"/>
            <a:ext cx="5393208" cy="4256075"/>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SzPts val="1400"/>
              <a:buChar char="►"/>
              <a:defRPr sz="2000">
                <a:solidFill>
                  <a:schemeClr val="lt1"/>
                </a:solidFill>
              </a:defRPr>
            </a:lvl1pPr>
            <a:lvl2pPr indent="-308610" lvl="1" marL="914400" algn="l">
              <a:lnSpc>
                <a:spcPct val="100000"/>
              </a:lnSpc>
              <a:spcBef>
                <a:spcPts val="360"/>
              </a:spcBef>
              <a:spcAft>
                <a:spcPts val="0"/>
              </a:spcAft>
              <a:buSzPts val="1260"/>
              <a:buChar char="►"/>
              <a:defRPr sz="1800">
                <a:solidFill>
                  <a:schemeClr val="lt1"/>
                </a:solidFill>
              </a:defRPr>
            </a:lvl2pPr>
            <a:lvl3pPr indent="-299719" lvl="2" marL="1371600" algn="l">
              <a:lnSpc>
                <a:spcPct val="100000"/>
              </a:lnSpc>
              <a:spcBef>
                <a:spcPts val="320"/>
              </a:spcBef>
              <a:spcAft>
                <a:spcPts val="0"/>
              </a:spcAft>
              <a:buSzPts val="1120"/>
              <a:buChar char="►"/>
              <a:defRPr sz="1600">
                <a:solidFill>
                  <a:schemeClr val="lt1"/>
                </a:solidFill>
              </a:defRPr>
            </a:lvl3pPr>
            <a:lvl4pPr indent="-290830" lvl="3" marL="1828800" algn="l">
              <a:lnSpc>
                <a:spcPct val="100000"/>
              </a:lnSpc>
              <a:spcBef>
                <a:spcPts val="280"/>
              </a:spcBef>
              <a:spcAft>
                <a:spcPts val="0"/>
              </a:spcAft>
              <a:buSzPts val="980"/>
              <a:buChar char="►"/>
              <a:defRPr sz="1400">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04" name="Google Shape;104;p17"/>
          <p:cNvSpPr txBox="1"/>
          <p:nvPr>
            <p:ph idx="2" type="body"/>
          </p:nvPr>
        </p:nvSpPr>
        <p:spPr>
          <a:xfrm>
            <a:off x="6199632" y="1869440"/>
            <a:ext cx="5393208" cy="4256075"/>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SzPts val="1400"/>
              <a:buChar char="►"/>
              <a:defRPr sz="2000">
                <a:solidFill>
                  <a:schemeClr val="lt1"/>
                </a:solidFill>
              </a:defRPr>
            </a:lvl1pPr>
            <a:lvl2pPr indent="-308610" lvl="1" marL="914400" algn="l">
              <a:lnSpc>
                <a:spcPct val="100000"/>
              </a:lnSpc>
              <a:spcBef>
                <a:spcPts val="360"/>
              </a:spcBef>
              <a:spcAft>
                <a:spcPts val="0"/>
              </a:spcAft>
              <a:buSzPts val="1260"/>
              <a:buChar char="►"/>
              <a:defRPr sz="1800">
                <a:solidFill>
                  <a:schemeClr val="lt1"/>
                </a:solidFill>
              </a:defRPr>
            </a:lvl2pPr>
            <a:lvl3pPr indent="-299719" lvl="2" marL="1371600" algn="l">
              <a:lnSpc>
                <a:spcPct val="100000"/>
              </a:lnSpc>
              <a:spcBef>
                <a:spcPts val="320"/>
              </a:spcBef>
              <a:spcAft>
                <a:spcPts val="0"/>
              </a:spcAft>
              <a:buSzPts val="1120"/>
              <a:buChar char="►"/>
              <a:defRPr sz="1600">
                <a:solidFill>
                  <a:schemeClr val="lt1"/>
                </a:solidFill>
              </a:defRPr>
            </a:lvl3pPr>
            <a:lvl4pPr indent="-290830" lvl="3" marL="1828800" algn="l">
              <a:lnSpc>
                <a:spcPct val="100000"/>
              </a:lnSpc>
              <a:spcBef>
                <a:spcPts val="280"/>
              </a:spcBef>
              <a:spcAft>
                <a:spcPts val="0"/>
              </a:spcAft>
              <a:buSzPts val="980"/>
              <a:buChar char="►"/>
              <a:defRPr sz="1400">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05" name="Google Shape;105;p17"/>
          <p:cNvSpPr txBox="1"/>
          <p:nvPr>
            <p:ph idx="3" type="body"/>
          </p:nvPr>
        </p:nvSpPr>
        <p:spPr>
          <a:xfrm>
            <a:off x="609918" y="1137920"/>
            <a:ext cx="5393208" cy="640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b="1">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6" name="Google Shape;106;p17"/>
          <p:cNvSpPr txBox="1"/>
          <p:nvPr>
            <p:ph idx="4" type="body"/>
          </p:nvPr>
        </p:nvSpPr>
        <p:spPr>
          <a:xfrm>
            <a:off x="6199632" y="1137920"/>
            <a:ext cx="5393208" cy="640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b="1">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7" name="Google Shape;107;p17"/>
          <p:cNvSpPr txBox="1"/>
          <p:nvPr>
            <p:ph type="title"/>
          </p:nvPr>
        </p:nvSpPr>
        <p:spPr>
          <a:xfrm>
            <a:off x="609918" y="294200"/>
            <a:ext cx="10978515" cy="59088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ey statement">
  <p:cSld name="Key statement">
    <p:spTree>
      <p:nvGrpSpPr>
        <p:cNvPr id="108" name="Shape 108"/>
        <p:cNvGrpSpPr/>
        <p:nvPr/>
      </p:nvGrpSpPr>
      <p:grpSpPr>
        <a:xfrm>
          <a:off x="0" y="0"/>
          <a:ext cx="0" cy="0"/>
          <a:chOff x="0" y="0"/>
          <a:chExt cx="0" cy="0"/>
        </a:xfrm>
      </p:grpSpPr>
      <p:pic>
        <p:nvPicPr>
          <p:cNvPr id="109" name="Google Shape;109;p18"/>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cused data">
  <p:cSld name="Focused data">
    <p:spTree>
      <p:nvGrpSpPr>
        <p:cNvPr id="110" name="Shape 110"/>
        <p:cNvGrpSpPr/>
        <p:nvPr/>
      </p:nvGrpSpPr>
      <p:grpSpPr>
        <a:xfrm>
          <a:off x="0" y="0"/>
          <a:ext cx="0" cy="0"/>
          <a:chOff x="0" y="0"/>
          <a:chExt cx="0" cy="0"/>
        </a:xfrm>
      </p:grpSpPr>
      <p:pic>
        <p:nvPicPr>
          <p:cNvPr id="111" name="Google Shape;111;p19"/>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1">
  <p:cSld name="Divider 1">
    <p:spTree>
      <p:nvGrpSpPr>
        <p:cNvPr id="112" name="Shape 112"/>
        <p:cNvGrpSpPr/>
        <p:nvPr/>
      </p:nvGrpSpPr>
      <p:grpSpPr>
        <a:xfrm>
          <a:off x="0" y="0"/>
          <a:ext cx="0" cy="0"/>
          <a:chOff x="0" y="0"/>
          <a:chExt cx="0" cy="0"/>
        </a:xfrm>
      </p:grpSpPr>
      <p:pic>
        <p:nvPicPr>
          <p:cNvPr id="113" name="Google Shape;113;p20"/>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ver" showMasterSp="0">
  <p:cSld name="1_Cover">
    <p:spTree>
      <p:nvGrpSpPr>
        <p:cNvPr id="21" name="Shape 21"/>
        <p:cNvGrpSpPr/>
        <p:nvPr/>
      </p:nvGrpSpPr>
      <p:grpSpPr>
        <a:xfrm>
          <a:off x="0" y="0"/>
          <a:ext cx="0" cy="0"/>
          <a:chOff x="0" y="0"/>
          <a:chExt cx="0" cy="0"/>
        </a:xfrm>
      </p:grpSpPr>
      <p:sp>
        <p:nvSpPr>
          <p:cNvPr id="22" name="Google Shape;22;p3"/>
          <p:cNvSpPr/>
          <p:nvPr/>
        </p:nvSpPr>
        <p:spPr>
          <a:xfrm rot="10800000">
            <a:off x="620713" y="825500"/>
            <a:ext cx="6011862" cy="3805238"/>
          </a:xfrm>
          <a:prstGeom prst="rect">
            <a:avLst/>
          </a:prstGeom>
          <a:solidFill>
            <a:srgbClr val="0070C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cxnSp>
        <p:nvCxnSpPr>
          <p:cNvPr id="23" name="Google Shape;23;p3"/>
          <p:cNvCxnSpPr/>
          <p:nvPr/>
        </p:nvCxnSpPr>
        <p:spPr>
          <a:xfrm>
            <a:off x="1333500" y="5708650"/>
            <a:ext cx="8121650" cy="0"/>
          </a:xfrm>
          <a:prstGeom prst="straightConnector1">
            <a:avLst/>
          </a:prstGeom>
          <a:noFill/>
          <a:ln cap="flat" cmpd="sng" w="9525">
            <a:solidFill>
              <a:srgbClr val="828290"/>
            </a:solidFill>
            <a:prstDash val="solid"/>
            <a:round/>
            <a:headEnd len="sm" w="sm" type="none"/>
            <a:tailEnd len="sm" w="sm" type="none"/>
          </a:ln>
        </p:spPr>
      </p:cxnSp>
      <p:sp>
        <p:nvSpPr>
          <p:cNvPr id="24" name="Google Shape;24;p3"/>
          <p:cNvSpPr txBox="1"/>
          <p:nvPr/>
        </p:nvSpPr>
        <p:spPr>
          <a:xfrm>
            <a:off x="461963" y="5605463"/>
            <a:ext cx="1044575" cy="19685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828290"/>
                </a:solidFill>
                <a:latin typeface="Calibri"/>
                <a:ea typeface="Calibri"/>
                <a:cs typeface="Calibri"/>
                <a:sym typeface="Calibri"/>
              </a:rPr>
              <a:t>Written by</a:t>
            </a:r>
            <a:endParaRPr b="0" i="0" sz="1400" u="none" cap="none" strike="noStrike">
              <a:solidFill>
                <a:srgbClr val="000000"/>
              </a:solidFill>
              <a:latin typeface="Arial"/>
              <a:ea typeface="Arial"/>
              <a:cs typeface="Arial"/>
              <a:sym typeface="Arial"/>
            </a:endParaRPr>
          </a:p>
        </p:txBody>
      </p:sp>
      <p:pic>
        <p:nvPicPr>
          <p:cNvPr id="25" name="Google Shape;25;p3"/>
          <p:cNvPicPr preferRelativeResize="0"/>
          <p:nvPr/>
        </p:nvPicPr>
        <p:blipFill rotWithShape="1">
          <a:blip r:embed="rId2">
            <a:alphaModFix/>
          </a:blip>
          <a:srcRect b="0" l="0" r="0" t="0"/>
          <a:stretch/>
        </p:blipFill>
        <p:spPr>
          <a:xfrm>
            <a:off x="10758488" y="0"/>
            <a:ext cx="1439862" cy="1439863"/>
          </a:xfrm>
          <a:prstGeom prst="rect">
            <a:avLst/>
          </a:prstGeom>
          <a:noFill/>
          <a:ln>
            <a:noFill/>
          </a:ln>
        </p:spPr>
      </p:pic>
      <p:sp>
        <p:nvSpPr>
          <p:cNvPr id="26" name="Google Shape;26;p3"/>
          <p:cNvSpPr txBox="1"/>
          <p:nvPr>
            <p:ph type="ctrTitle"/>
          </p:nvPr>
        </p:nvSpPr>
        <p:spPr>
          <a:xfrm>
            <a:off x="775504" y="1954221"/>
            <a:ext cx="4328932" cy="979702"/>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dk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27" name="Google Shape;27;p3"/>
          <p:cNvSpPr txBox="1"/>
          <p:nvPr>
            <p:ph idx="1" type="subTitle"/>
          </p:nvPr>
        </p:nvSpPr>
        <p:spPr>
          <a:xfrm>
            <a:off x="775504" y="3046158"/>
            <a:ext cx="4328932" cy="1046323"/>
          </a:xfrm>
          <a:prstGeom prst="rect">
            <a:avLst/>
          </a:prstGeom>
          <a:noFill/>
          <a:ln>
            <a:noFill/>
          </a:ln>
        </p:spPr>
        <p:txBody>
          <a:bodyPr anchorCtr="0" anchor="t" bIns="0" lIns="0" spcFirstLastPara="1" rIns="0" wrap="square" tIns="0">
            <a:noAutofit/>
          </a:bodyPr>
          <a:lstStyle>
            <a:lvl1pPr lvl="0" algn="l">
              <a:lnSpc>
                <a:spcPct val="100000"/>
              </a:lnSpc>
              <a:spcBef>
                <a:spcPts val="400"/>
              </a:spcBef>
              <a:spcAft>
                <a:spcPts val="0"/>
              </a:spcAft>
              <a:buSzPts val="1400"/>
              <a:buNone/>
              <a:defRPr sz="2000">
                <a:solidFill>
                  <a:schemeClr val="dk1"/>
                </a:solidFill>
                <a:latin typeface="Calibri"/>
                <a:ea typeface="Calibri"/>
                <a:cs typeface="Calibri"/>
                <a:sym typeface="Calibri"/>
              </a:defRPr>
            </a:lvl1pPr>
            <a:lvl2pPr lvl="1" algn="l">
              <a:lnSpc>
                <a:spcPct val="100000"/>
              </a:lnSpc>
              <a:spcBef>
                <a:spcPts val="1200"/>
              </a:spcBef>
              <a:spcAft>
                <a:spcPts val="0"/>
              </a:spcAft>
              <a:buSzPts val="1120"/>
              <a:buNone/>
              <a:defRPr b="1" sz="1600">
                <a:solidFill>
                  <a:srgbClr val="404040"/>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
        <p:nvSpPr>
          <p:cNvPr id="28" name="Google Shape;28;p3"/>
          <p:cNvSpPr txBox="1"/>
          <p:nvPr>
            <p:ph idx="2" type="body"/>
          </p:nvPr>
        </p:nvSpPr>
        <p:spPr>
          <a:xfrm>
            <a:off x="1333184" y="6019189"/>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9" name="Google Shape;29;p3"/>
          <p:cNvSpPr txBox="1"/>
          <p:nvPr>
            <p:ph idx="3" type="body"/>
          </p:nvPr>
        </p:nvSpPr>
        <p:spPr>
          <a:xfrm>
            <a:off x="1333184" y="6216807"/>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0" name="Google Shape;30;p3"/>
          <p:cNvSpPr/>
          <p:nvPr>
            <p:ph idx="4" type="pic"/>
          </p:nvPr>
        </p:nvSpPr>
        <p:spPr>
          <a:xfrm>
            <a:off x="461983" y="5914642"/>
            <a:ext cx="576000" cy="576000"/>
          </a:xfrm>
          <a:prstGeom prst="ellipse">
            <a:avLst/>
          </a:prstGeom>
          <a:noFill/>
          <a:ln>
            <a:noFill/>
          </a:ln>
        </p:spPr>
        <p:txBody>
          <a:bodyPr anchorCtr="0" anchor="ctr" bIns="0" lIns="0" spcFirstLastPara="1" rIns="0" wrap="square" tIns="0">
            <a:noAutofit/>
          </a:bodyPr>
          <a:lstStyle>
            <a:lvl1pPr lvl="0" marR="0" rtl="0" algn="ctr">
              <a:lnSpc>
                <a:spcPct val="100000"/>
              </a:lnSpc>
              <a:spcBef>
                <a:spcPts val="180"/>
              </a:spcBef>
              <a:spcAft>
                <a:spcPts val="0"/>
              </a:spcAft>
              <a:buClr>
                <a:schemeClr val="lt2"/>
              </a:buClr>
              <a:buSzPts val="630"/>
              <a:buFont typeface="Arial"/>
              <a:buNone/>
              <a:defRPr b="0" i="0" sz="9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3">
  <p:cSld name="Divider 3">
    <p:spTree>
      <p:nvGrpSpPr>
        <p:cNvPr id="114" name="Shape 114"/>
        <p:cNvGrpSpPr/>
        <p:nvPr/>
      </p:nvGrpSpPr>
      <p:grpSpPr>
        <a:xfrm>
          <a:off x="0" y="0"/>
          <a:ext cx="0" cy="0"/>
          <a:chOff x="0" y="0"/>
          <a:chExt cx="0" cy="0"/>
        </a:xfrm>
      </p:grpSpPr>
      <p:pic>
        <p:nvPicPr>
          <p:cNvPr id="115" name="Google Shape;115;p21"/>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pty" showMasterSp="0">
  <p:cSld name="Empty">
    <p:spTree>
      <p:nvGrpSpPr>
        <p:cNvPr id="116" name="Shape 116"/>
        <p:cNvGrpSpPr/>
        <p:nvPr/>
      </p:nvGrpSpPr>
      <p:grpSpPr>
        <a:xfrm>
          <a:off x="0" y="0"/>
          <a:ext cx="0" cy="0"/>
          <a:chOff x="0" y="0"/>
          <a:chExt cx="0" cy="0"/>
        </a:xfrm>
      </p:grpSpPr>
      <p:pic>
        <p:nvPicPr>
          <p:cNvPr id="117" name="Google Shape;117;p22"/>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pty">
  <p:cSld name="1_Empty">
    <p:spTree>
      <p:nvGrpSpPr>
        <p:cNvPr id="118" name="Shape 118"/>
        <p:cNvGrpSpPr/>
        <p:nvPr/>
      </p:nvGrpSpPr>
      <p:grpSpPr>
        <a:xfrm>
          <a:off x="0" y="0"/>
          <a:ext cx="0" cy="0"/>
          <a:chOff x="0" y="0"/>
          <a:chExt cx="0" cy="0"/>
        </a:xfrm>
      </p:grpSpPr>
      <p:pic>
        <p:nvPicPr>
          <p:cNvPr id="119" name="Google Shape;119;p23"/>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20" name="Google Shape;120;p23"/>
          <p:cNvSpPr/>
          <p:nvPr>
            <p:ph idx="2" type="media"/>
          </p:nvPr>
        </p:nvSpPr>
        <p:spPr>
          <a:xfrm>
            <a:off x="0" y="0"/>
            <a:ext cx="12198350" cy="6858000"/>
          </a:xfrm>
          <a:prstGeom prst="rect">
            <a:avLst/>
          </a:prstGeom>
          <a:noFill/>
          <a:ln>
            <a:noFill/>
          </a:ln>
        </p:spPr>
        <p:txBody>
          <a:bodyPr anchorCtr="0" anchor="ctr" bIns="0" lIns="0" spcFirstLastPara="1" rIns="0" wrap="square" tIns="0">
            <a:noAutofit/>
          </a:bodyPr>
          <a:lstStyle>
            <a:lvl1pPr lvl="0" marR="0" rtl="0" algn="ctr">
              <a:lnSpc>
                <a:spcPct val="100000"/>
              </a:lnSpc>
              <a:spcBef>
                <a:spcPts val="400"/>
              </a:spcBef>
              <a:spcAft>
                <a:spcPts val="0"/>
              </a:spcAft>
              <a:buClr>
                <a:schemeClr val="lt2"/>
              </a:buClr>
              <a:buSzPts val="1400"/>
              <a:buFont typeface="Arial"/>
              <a:buNone/>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inal legal text" showMasterSp="0">
  <p:cSld name="Final legal text">
    <p:spTree>
      <p:nvGrpSpPr>
        <p:cNvPr id="121" name="Shape 121"/>
        <p:cNvGrpSpPr/>
        <p:nvPr/>
      </p:nvGrpSpPr>
      <p:grpSpPr>
        <a:xfrm>
          <a:off x="0" y="0"/>
          <a:ext cx="0" cy="0"/>
          <a:chOff x="0" y="0"/>
          <a:chExt cx="0" cy="0"/>
        </a:xfrm>
      </p:grpSpPr>
      <p:pic>
        <p:nvPicPr>
          <p:cNvPr id="122" name="Google Shape;122;p24"/>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23" name="Google Shape;123;p24"/>
          <p:cNvSpPr txBox="1"/>
          <p:nvPr>
            <p:ph idx="1" type="body"/>
          </p:nvPr>
        </p:nvSpPr>
        <p:spPr>
          <a:xfrm>
            <a:off x="607799" y="719139"/>
            <a:ext cx="4677635" cy="5210062"/>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840"/>
              </a:spcBef>
              <a:spcAft>
                <a:spcPts val="0"/>
              </a:spcAft>
              <a:buSzPts val="1200"/>
              <a:buNone/>
              <a:defRPr sz="1200">
                <a:solidFill>
                  <a:schemeClr val="lt1"/>
                </a:solidFill>
                <a:latin typeface="Calibri"/>
                <a:ea typeface="Calibri"/>
                <a:cs typeface="Calibri"/>
                <a:sym typeface="Calibri"/>
              </a:defRPr>
            </a:lvl1pPr>
            <a:lvl2pPr indent="-228600" lvl="1" marL="914400" algn="l">
              <a:lnSpc>
                <a:spcPct val="100000"/>
              </a:lnSpc>
              <a:spcBef>
                <a:spcPts val="0"/>
              </a:spcBef>
              <a:spcAft>
                <a:spcPts val="0"/>
              </a:spcAft>
              <a:buSzPts val="900"/>
              <a:buNone/>
              <a:defRPr b="1" sz="900">
                <a:solidFill>
                  <a:schemeClr val="lt1"/>
                </a:solidFill>
                <a:latin typeface="Calibri"/>
                <a:ea typeface="Calibri"/>
                <a:cs typeface="Calibri"/>
                <a:sym typeface="Calibri"/>
              </a:defRPr>
            </a:lvl2pPr>
            <a:lvl3pPr indent="-268605" lvl="2" marL="1371600" algn="l">
              <a:lnSpc>
                <a:spcPct val="100000"/>
              </a:lnSpc>
              <a:spcBef>
                <a:spcPts val="0"/>
              </a:spcBef>
              <a:spcAft>
                <a:spcPts val="0"/>
              </a:spcAft>
              <a:buClr>
                <a:schemeClr val="dk2"/>
              </a:buClr>
              <a:buSzPts val="630"/>
              <a:buFont typeface="Arial"/>
              <a:buChar char="►"/>
              <a:defRPr b="1" sz="900">
                <a:solidFill>
                  <a:schemeClr val="lt1"/>
                </a:solidFill>
                <a:latin typeface="Calibri"/>
                <a:ea typeface="Calibri"/>
                <a:cs typeface="Calibri"/>
                <a:sym typeface="Calibri"/>
              </a:defRPr>
            </a:lvl3pPr>
            <a:lvl4pPr indent="-228600" lvl="3" marL="1828800" algn="l">
              <a:lnSpc>
                <a:spcPct val="100000"/>
              </a:lnSpc>
              <a:spcBef>
                <a:spcPts val="0"/>
              </a:spcBef>
              <a:spcAft>
                <a:spcPts val="0"/>
              </a:spcAft>
              <a:buSzPts val="800"/>
              <a:buNone/>
              <a:defRPr sz="800">
                <a:solidFill>
                  <a:schemeClr val="lt1"/>
                </a:solidFill>
                <a:latin typeface="Calibri"/>
                <a:ea typeface="Calibri"/>
                <a:cs typeface="Calibri"/>
                <a:sym typeface="Calibri"/>
              </a:defRPr>
            </a:lvl4pPr>
            <a:lvl5pPr indent="-264160" lvl="4" marL="2286000" algn="l">
              <a:lnSpc>
                <a:spcPct val="100000"/>
              </a:lnSpc>
              <a:spcBef>
                <a:spcPts val="0"/>
              </a:spcBef>
              <a:spcAft>
                <a:spcPts val="0"/>
              </a:spcAft>
              <a:buClr>
                <a:schemeClr val="dk2"/>
              </a:buClr>
              <a:buSzPts val="560"/>
              <a:buFont typeface="Arial"/>
              <a:buChar char="►"/>
              <a:defRPr sz="800">
                <a:solidFill>
                  <a:schemeClr val="lt1"/>
                </a:solidFill>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124" name="Shape 124"/>
        <p:cNvGrpSpPr/>
        <p:nvPr/>
      </p:nvGrpSpPr>
      <p:grpSpPr>
        <a:xfrm>
          <a:off x="0" y="0"/>
          <a:ext cx="0" cy="0"/>
          <a:chOff x="0" y="0"/>
          <a:chExt cx="0" cy="0"/>
        </a:xfrm>
      </p:grpSpPr>
      <p:pic>
        <p:nvPicPr>
          <p:cNvPr id="125" name="Google Shape;125;p2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_no bullets">
  <p:cSld name="1_Standard slide_no bullets">
    <p:spTree>
      <p:nvGrpSpPr>
        <p:cNvPr id="31" name="Shape 31"/>
        <p:cNvGrpSpPr/>
        <p:nvPr/>
      </p:nvGrpSpPr>
      <p:grpSpPr>
        <a:xfrm>
          <a:off x="0" y="0"/>
          <a:ext cx="0" cy="0"/>
          <a:chOff x="0" y="0"/>
          <a:chExt cx="0" cy="0"/>
        </a:xfrm>
      </p:grpSpPr>
      <p:cxnSp>
        <p:nvCxnSpPr>
          <p:cNvPr id="32" name="Google Shape;32;p4"/>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33" name="Google Shape;33;p4"/>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34" name="Google Shape;34;p4"/>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35" name="Google Shape;35;p4"/>
          <p:cNvSpPr txBox="1"/>
          <p:nvPr>
            <p:ph idx="1" type="body"/>
          </p:nvPr>
        </p:nvSpPr>
        <p:spPr>
          <a:xfrm>
            <a:off x="7133461" y="3813288"/>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6" name="Google Shape;36;p4"/>
          <p:cNvSpPr txBox="1"/>
          <p:nvPr>
            <p:ph idx="2" type="body"/>
          </p:nvPr>
        </p:nvSpPr>
        <p:spPr>
          <a:xfrm>
            <a:off x="7133461" y="4055931"/>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7" name="Google Shape;37;p4"/>
          <p:cNvSpPr/>
          <p:nvPr>
            <p:ph idx="3" type="pic"/>
          </p:nvPr>
        </p:nvSpPr>
        <p:spPr>
          <a:xfrm>
            <a:off x="6123007" y="3578083"/>
            <a:ext cx="778959" cy="778959"/>
          </a:xfrm>
          <a:prstGeom prst="ellipse">
            <a:avLst/>
          </a:prstGeom>
          <a:noFill/>
          <a:ln>
            <a:noFill/>
          </a:ln>
        </p:spPr>
        <p:txBody>
          <a:bodyPr anchorCtr="0" anchor="ctr" bIns="0" lIns="0" spcFirstLastPara="1" rIns="0" wrap="square" tIns="0">
            <a:noAutofit/>
          </a:bodyPr>
          <a:lstStyle>
            <a:lvl1pPr lvl="0" marR="0" rtl="0" algn="ctr">
              <a:lnSpc>
                <a:spcPct val="100000"/>
              </a:lnSpc>
              <a:spcBef>
                <a:spcPts val="180"/>
              </a:spcBef>
              <a:spcAft>
                <a:spcPts val="0"/>
              </a:spcAft>
              <a:buClr>
                <a:schemeClr val="lt2"/>
              </a:buClr>
              <a:buSzPts val="630"/>
              <a:buFont typeface="Arial"/>
              <a:buNone/>
              <a:defRPr b="0" i="0" sz="9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38" name="Google Shape;38;p4"/>
          <p:cNvSpPr txBox="1"/>
          <p:nvPr>
            <p:ph idx="4" type="body"/>
          </p:nvPr>
        </p:nvSpPr>
        <p:spPr>
          <a:xfrm>
            <a:off x="6123008" y="1137920"/>
            <a:ext cx="5465425" cy="373807"/>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9" name="Google Shape;39;p4"/>
          <p:cNvSpPr txBox="1"/>
          <p:nvPr>
            <p:ph idx="5" type="body"/>
          </p:nvPr>
        </p:nvSpPr>
        <p:spPr>
          <a:xfrm>
            <a:off x="6123008" y="1635009"/>
            <a:ext cx="5465425" cy="161155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20"/>
              </a:spcBef>
              <a:spcAft>
                <a:spcPts val="0"/>
              </a:spcAft>
              <a:buSzPts val="1120"/>
              <a:buNone/>
              <a:defRPr sz="1600"/>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
  <p:cSld name="Standard slide">
    <p:spTree>
      <p:nvGrpSpPr>
        <p:cNvPr id="40" name="Shape 40"/>
        <p:cNvGrpSpPr/>
        <p:nvPr/>
      </p:nvGrpSpPr>
      <p:grpSpPr>
        <a:xfrm>
          <a:off x="0" y="0"/>
          <a:ext cx="0" cy="0"/>
          <a:chOff x="0" y="0"/>
          <a:chExt cx="0" cy="0"/>
        </a:xfrm>
      </p:grpSpPr>
      <p:cxnSp>
        <p:nvCxnSpPr>
          <p:cNvPr id="41" name="Google Shape;41;p5"/>
          <p:cNvCxnSpPr/>
          <p:nvPr/>
        </p:nvCxnSpPr>
        <p:spPr>
          <a:xfrm>
            <a:off x="609600" y="908050"/>
            <a:ext cx="10980738" cy="0"/>
          </a:xfrm>
          <a:prstGeom prst="straightConnector1">
            <a:avLst/>
          </a:prstGeom>
          <a:noFill/>
          <a:ln cap="flat" cmpd="sng" w="28575">
            <a:solidFill>
              <a:schemeClr val="lt2"/>
            </a:solidFill>
            <a:prstDash val="solid"/>
            <a:round/>
            <a:headEnd len="sm" w="sm" type="none"/>
            <a:tailEnd len="sm" w="sm" type="none"/>
          </a:ln>
        </p:spPr>
      </p:cxnSp>
      <p:pic>
        <p:nvPicPr>
          <p:cNvPr id="42" name="Google Shape;42;p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43" name="Google Shape;43;p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44" name="Google Shape;44;p5"/>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Clr>
                <a:schemeClr val="lt2"/>
              </a:buClr>
              <a:buSzPts val="1400"/>
              <a:buChar char="►"/>
              <a:defRPr>
                <a:latin typeface="Calibri"/>
                <a:ea typeface="Calibri"/>
                <a:cs typeface="Calibri"/>
                <a:sym typeface="Calibri"/>
              </a:defRPr>
            </a:lvl1pPr>
            <a:lvl2pPr indent="-308610" lvl="1" marL="914400" algn="l">
              <a:lnSpc>
                <a:spcPct val="100000"/>
              </a:lnSpc>
              <a:spcBef>
                <a:spcPts val="360"/>
              </a:spcBef>
              <a:spcAft>
                <a:spcPts val="0"/>
              </a:spcAft>
              <a:buClr>
                <a:schemeClr val="lt2"/>
              </a:buClr>
              <a:buSzPts val="1260"/>
              <a:buChar char="►"/>
              <a:defRPr>
                <a:latin typeface="Calibri"/>
                <a:ea typeface="Calibri"/>
                <a:cs typeface="Calibri"/>
                <a:sym typeface="Calibri"/>
              </a:defRPr>
            </a:lvl2pPr>
            <a:lvl3pPr indent="-299719" lvl="2" marL="1371600" algn="l">
              <a:lnSpc>
                <a:spcPct val="100000"/>
              </a:lnSpc>
              <a:spcBef>
                <a:spcPts val="320"/>
              </a:spcBef>
              <a:spcAft>
                <a:spcPts val="0"/>
              </a:spcAft>
              <a:buClr>
                <a:schemeClr val="lt2"/>
              </a:buClr>
              <a:buSzPts val="1120"/>
              <a:buChar char="►"/>
              <a:defRPr>
                <a:latin typeface="Calibri"/>
                <a:ea typeface="Calibri"/>
                <a:cs typeface="Calibri"/>
                <a:sym typeface="Calibri"/>
              </a:defRPr>
            </a:lvl3pPr>
            <a:lvl4pPr indent="-290830" lvl="3" marL="1828800" algn="l">
              <a:lnSpc>
                <a:spcPct val="100000"/>
              </a:lnSpc>
              <a:spcBef>
                <a:spcPts val="280"/>
              </a:spcBef>
              <a:spcAft>
                <a:spcPts val="0"/>
              </a:spcAft>
              <a:buClr>
                <a:schemeClr val="lt2"/>
              </a:buClr>
              <a:buSzPts val="980"/>
              <a:buChar char="►"/>
              <a:defRPr>
                <a:latin typeface="Calibri"/>
                <a:ea typeface="Calibri"/>
                <a:cs typeface="Calibri"/>
                <a:sym typeface="Calibri"/>
              </a:defRPr>
            </a:lvl4pPr>
            <a:lvl5pPr indent="-281939" lvl="4" marL="2286000" algn="l">
              <a:lnSpc>
                <a:spcPct val="100000"/>
              </a:lnSpc>
              <a:spcBef>
                <a:spcPts val="240"/>
              </a:spcBef>
              <a:spcAft>
                <a:spcPts val="0"/>
              </a:spcAft>
              <a:buClr>
                <a:schemeClr val="lt2"/>
              </a:buClr>
              <a:buSzPts val="840"/>
              <a:buChar char="►"/>
              <a:defRPr>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pproved question wide" showMasterSp="0">
  <p:cSld name="Approved question wide">
    <p:spTree>
      <p:nvGrpSpPr>
        <p:cNvPr id="45" name="Shape 45"/>
        <p:cNvGrpSpPr/>
        <p:nvPr/>
      </p:nvGrpSpPr>
      <p:grpSpPr>
        <a:xfrm>
          <a:off x="0" y="0"/>
          <a:ext cx="0" cy="0"/>
          <a:chOff x="0" y="0"/>
          <a:chExt cx="0" cy="0"/>
        </a:xfrm>
      </p:grpSpPr>
      <p:pic>
        <p:nvPicPr>
          <p:cNvPr id="46" name="Google Shape;46;p6"/>
          <p:cNvPicPr preferRelativeResize="0"/>
          <p:nvPr/>
        </p:nvPicPr>
        <p:blipFill rotWithShape="1">
          <a:blip r:embed="rId2">
            <a:alphaModFix/>
          </a:blip>
          <a:srcRect b="0" l="0" r="0" t="0"/>
          <a:stretch/>
        </p:blipFill>
        <p:spPr>
          <a:xfrm>
            <a:off x="10758488" y="0"/>
            <a:ext cx="1439862" cy="1439863"/>
          </a:xfrm>
          <a:prstGeom prst="rect">
            <a:avLst/>
          </a:prstGeom>
          <a:noFill/>
          <a:ln>
            <a:noFill/>
          </a:ln>
        </p:spPr>
      </p:pic>
      <p:sp>
        <p:nvSpPr>
          <p:cNvPr id="47" name="Google Shape;47;p6"/>
          <p:cNvSpPr txBox="1"/>
          <p:nvPr>
            <p:ph type="ctrTitle"/>
          </p:nvPr>
        </p:nvSpPr>
        <p:spPr>
          <a:xfrm>
            <a:off x="944880" y="2158329"/>
            <a:ext cx="4783882" cy="86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48" name="Google Shape;48;p6"/>
          <p:cNvSpPr txBox="1"/>
          <p:nvPr>
            <p:ph idx="1" type="subTitle"/>
          </p:nvPr>
        </p:nvSpPr>
        <p:spPr>
          <a:xfrm>
            <a:off x="945072" y="3200329"/>
            <a:ext cx="4808028" cy="645742"/>
          </a:xfrm>
          <a:prstGeom prst="rect">
            <a:avLst/>
          </a:prstGeom>
          <a:noFill/>
          <a:ln>
            <a:noFill/>
          </a:ln>
        </p:spPr>
        <p:txBody>
          <a:bodyPr anchorCtr="0" anchor="t" bIns="0" lIns="0" spcFirstLastPara="1" rIns="0" wrap="square" tIns="0">
            <a:noAutofit/>
          </a:bodyPr>
          <a:lstStyle>
            <a:lvl1pPr lvl="0" algn="l">
              <a:lnSpc>
                <a:spcPct val="100000"/>
              </a:lnSpc>
              <a:spcBef>
                <a:spcPts val="400"/>
              </a:spcBef>
              <a:spcAft>
                <a:spcPts val="0"/>
              </a:spcAft>
              <a:buSzPts val="1400"/>
              <a:buNone/>
              <a:defRPr sz="2000">
                <a:solidFill>
                  <a:schemeClr val="lt1"/>
                </a:solidFill>
                <a:latin typeface="Calibri"/>
                <a:ea typeface="Calibri"/>
                <a:cs typeface="Calibri"/>
                <a:sym typeface="Calibri"/>
              </a:defRPr>
            </a:lvl1pPr>
            <a:lvl2pPr lvl="1" algn="l">
              <a:lnSpc>
                <a:spcPct val="100000"/>
              </a:lnSpc>
              <a:spcBef>
                <a:spcPts val="320"/>
              </a:spcBef>
              <a:spcAft>
                <a:spcPts val="0"/>
              </a:spcAft>
              <a:buSzPts val="1120"/>
              <a:buNone/>
              <a:defRPr sz="1600">
                <a:solidFill>
                  <a:srgbClr val="FEFEFE"/>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Standard slide">
  <p:cSld name="3_Standard slide">
    <p:spTree>
      <p:nvGrpSpPr>
        <p:cNvPr id="49" name="Shape 49"/>
        <p:cNvGrpSpPr/>
        <p:nvPr/>
      </p:nvGrpSpPr>
      <p:grpSpPr>
        <a:xfrm>
          <a:off x="0" y="0"/>
          <a:ext cx="0" cy="0"/>
          <a:chOff x="0" y="0"/>
          <a:chExt cx="0" cy="0"/>
        </a:xfrm>
      </p:grpSpPr>
      <p:cxnSp>
        <p:nvCxnSpPr>
          <p:cNvPr id="50" name="Google Shape;50;p7"/>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51" name="Google Shape;51;p7"/>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52" name="Google Shape;52;p7"/>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
  <p:cSld name="2_Standard slide">
    <p:spTree>
      <p:nvGrpSpPr>
        <p:cNvPr id="53" name="Shape 53"/>
        <p:cNvGrpSpPr/>
        <p:nvPr/>
      </p:nvGrpSpPr>
      <p:grpSpPr>
        <a:xfrm>
          <a:off x="0" y="0"/>
          <a:ext cx="0" cy="0"/>
          <a:chOff x="0" y="0"/>
          <a:chExt cx="0" cy="0"/>
        </a:xfrm>
      </p:grpSpPr>
      <p:cxnSp>
        <p:nvCxnSpPr>
          <p:cNvPr id="54" name="Google Shape;54;p8"/>
          <p:cNvCxnSpPr/>
          <p:nvPr/>
        </p:nvCxnSpPr>
        <p:spPr>
          <a:xfrm>
            <a:off x="609600" y="908050"/>
            <a:ext cx="7724775" cy="0"/>
          </a:xfrm>
          <a:prstGeom prst="straightConnector1">
            <a:avLst/>
          </a:prstGeom>
          <a:noFill/>
          <a:ln cap="flat" cmpd="sng" w="19050">
            <a:solidFill>
              <a:schemeClr val="lt2"/>
            </a:solidFill>
            <a:prstDash val="solid"/>
            <a:round/>
            <a:headEnd len="sm" w="sm" type="none"/>
            <a:tailEnd len="sm" w="sm" type="none"/>
          </a:ln>
        </p:spPr>
      </p:cxnSp>
      <p:pic>
        <p:nvPicPr>
          <p:cNvPr id="55" name="Google Shape;55;p8"/>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56" name="Google Shape;56;p8"/>
          <p:cNvSpPr/>
          <p:nvPr>
            <p:ph idx="2" type="pic"/>
          </p:nvPr>
        </p:nvSpPr>
        <p:spPr>
          <a:xfrm>
            <a:off x="8199120" y="1"/>
            <a:ext cx="3999231" cy="6156104"/>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57" name="Google Shape;57;p8"/>
          <p:cNvSpPr txBox="1"/>
          <p:nvPr>
            <p:ph type="title"/>
          </p:nvPr>
        </p:nvSpPr>
        <p:spPr>
          <a:xfrm>
            <a:off x="609919" y="294200"/>
            <a:ext cx="7444422"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58" name="Google Shape;58;p8"/>
          <p:cNvSpPr txBox="1"/>
          <p:nvPr>
            <p:ph idx="1" type="body"/>
          </p:nvPr>
        </p:nvSpPr>
        <p:spPr>
          <a:xfrm>
            <a:off x="609918" y="1137921"/>
            <a:ext cx="7299642" cy="8737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59" name="Google Shape;59;p8"/>
          <p:cNvSpPr txBox="1"/>
          <p:nvPr>
            <p:ph idx="3" type="body"/>
          </p:nvPr>
        </p:nvSpPr>
        <p:spPr>
          <a:xfrm>
            <a:off x="609918" y="2311401"/>
            <a:ext cx="3580117" cy="384470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0" name="Google Shape;60;p8"/>
          <p:cNvSpPr txBox="1"/>
          <p:nvPr>
            <p:ph idx="4" type="body"/>
          </p:nvPr>
        </p:nvSpPr>
        <p:spPr>
          <a:xfrm>
            <a:off x="4329443" y="2311401"/>
            <a:ext cx="3580117" cy="1254759"/>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1" name="Google Shape;61;p8"/>
          <p:cNvSpPr txBox="1"/>
          <p:nvPr>
            <p:ph idx="5" type="body"/>
          </p:nvPr>
        </p:nvSpPr>
        <p:spPr>
          <a:xfrm>
            <a:off x="4329443" y="4236721"/>
            <a:ext cx="3580117" cy="1944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
  <p:cSld name="1_Standard slide">
    <p:spTree>
      <p:nvGrpSpPr>
        <p:cNvPr id="62" name="Shape 62"/>
        <p:cNvGrpSpPr/>
        <p:nvPr/>
      </p:nvGrpSpPr>
      <p:grpSpPr>
        <a:xfrm>
          <a:off x="0" y="0"/>
          <a:ext cx="0" cy="0"/>
          <a:chOff x="0" y="0"/>
          <a:chExt cx="0" cy="0"/>
        </a:xfrm>
      </p:grpSpPr>
      <p:cxnSp>
        <p:nvCxnSpPr>
          <p:cNvPr id="63" name="Google Shape;63;p9"/>
          <p:cNvCxnSpPr/>
          <p:nvPr/>
        </p:nvCxnSpPr>
        <p:spPr>
          <a:xfrm>
            <a:off x="2695575" y="908050"/>
            <a:ext cx="8891588" cy="0"/>
          </a:xfrm>
          <a:prstGeom prst="straightConnector1">
            <a:avLst/>
          </a:prstGeom>
          <a:noFill/>
          <a:ln cap="flat" cmpd="sng" w="19050">
            <a:solidFill>
              <a:schemeClr val="lt2"/>
            </a:solidFill>
            <a:prstDash val="solid"/>
            <a:round/>
            <a:headEnd len="sm" w="sm" type="none"/>
            <a:tailEnd len="sm" w="sm" type="none"/>
          </a:ln>
        </p:spPr>
      </p:cxnSp>
      <p:pic>
        <p:nvPicPr>
          <p:cNvPr id="64" name="Google Shape;64;p9"/>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65" name="Google Shape;65;p9"/>
          <p:cNvSpPr/>
          <p:nvPr>
            <p:ph idx="2" type="pic"/>
          </p:nvPr>
        </p:nvSpPr>
        <p:spPr>
          <a:xfrm>
            <a:off x="0" y="0"/>
            <a:ext cx="2384460" cy="6857999"/>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66" name="Google Shape;66;p9"/>
          <p:cNvSpPr txBox="1"/>
          <p:nvPr>
            <p:ph type="title"/>
          </p:nvPr>
        </p:nvSpPr>
        <p:spPr>
          <a:xfrm>
            <a:off x="2695294" y="294200"/>
            <a:ext cx="8892000"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67" name="Google Shape;67;p9"/>
          <p:cNvSpPr txBox="1"/>
          <p:nvPr>
            <p:ph idx="1" type="body"/>
          </p:nvPr>
        </p:nvSpPr>
        <p:spPr>
          <a:xfrm>
            <a:off x="2695293" y="1137921"/>
            <a:ext cx="2742882" cy="501818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8" name="Google Shape;68;p9"/>
          <p:cNvSpPr txBox="1"/>
          <p:nvPr>
            <p:ph idx="3" type="body"/>
          </p:nvPr>
        </p:nvSpPr>
        <p:spPr>
          <a:xfrm>
            <a:off x="5727083" y="1137921"/>
            <a:ext cx="2803842" cy="501818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9" name="Google Shape;69;p9"/>
          <p:cNvSpPr txBox="1"/>
          <p:nvPr>
            <p:ph idx="4" type="body"/>
          </p:nvPr>
        </p:nvSpPr>
        <p:spPr>
          <a:xfrm>
            <a:off x="8819832" y="1137921"/>
            <a:ext cx="2768600" cy="279615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_no bullets" type="obj">
  <p:cSld name="OBJECT">
    <p:spTree>
      <p:nvGrpSpPr>
        <p:cNvPr id="70" name="Shape 70"/>
        <p:cNvGrpSpPr/>
        <p:nvPr/>
      </p:nvGrpSpPr>
      <p:grpSpPr>
        <a:xfrm>
          <a:off x="0" y="0"/>
          <a:ext cx="0" cy="0"/>
          <a:chOff x="0" y="0"/>
          <a:chExt cx="0" cy="0"/>
        </a:xfrm>
      </p:grpSpPr>
      <p:cxnSp>
        <p:nvCxnSpPr>
          <p:cNvPr id="71" name="Google Shape;71;p10"/>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72" name="Google Shape;72;p10"/>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73" name="Google Shape;73;p10"/>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74" name="Google Shape;74;p10"/>
          <p:cNvSpPr txBox="1"/>
          <p:nvPr>
            <p:ph idx="1" type="body"/>
          </p:nvPr>
        </p:nvSpPr>
        <p:spPr>
          <a:xfrm>
            <a:off x="609918" y="1137920"/>
            <a:ext cx="8238744" cy="4834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indent="-228600" lvl="1" marL="914400" algn="l">
              <a:lnSpc>
                <a:spcPct val="100000"/>
              </a:lnSpc>
              <a:spcBef>
                <a:spcPts val="0"/>
              </a:spcBef>
              <a:spcAft>
                <a:spcPts val="0"/>
              </a:spcAft>
              <a:buSzPts val="1260"/>
              <a:buNone/>
              <a:defRPr sz="1800">
                <a:solidFill>
                  <a:schemeClr val="lt1"/>
                </a:solidFill>
                <a:latin typeface="Calibri"/>
                <a:ea typeface="Calibri"/>
                <a:cs typeface="Calibri"/>
                <a:sym typeface="Calibri"/>
              </a:defRPr>
            </a:lvl2pPr>
            <a:lvl3pPr indent="-228600" lvl="2" marL="1371600" algn="l">
              <a:lnSpc>
                <a:spcPct val="100000"/>
              </a:lnSpc>
              <a:spcBef>
                <a:spcPts val="0"/>
              </a:spcBef>
              <a:spcAft>
                <a:spcPts val="0"/>
              </a:spcAft>
              <a:buSzPts val="1120"/>
              <a:buNone/>
              <a:defRPr sz="1600">
                <a:solidFill>
                  <a:schemeClr val="lt1"/>
                </a:solidFill>
                <a:latin typeface="Calibri"/>
                <a:ea typeface="Calibri"/>
                <a:cs typeface="Calibri"/>
                <a:sym typeface="Calibri"/>
              </a:defRPr>
            </a:lvl3pPr>
            <a:lvl4pPr indent="-228600" lvl="3" marL="1828800" algn="l">
              <a:lnSpc>
                <a:spcPct val="100000"/>
              </a:lnSpc>
              <a:spcBef>
                <a:spcPts val="0"/>
              </a:spcBef>
              <a:spcAft>
                <a:spcPts val="0"/>
              </a:spcAft>
              <a:buSzPts val="980"/>
              <a:buNone/>
              <a:defRPr sz="1400">
                <a:solidFill>
                  <a:schemeClr val="lt1"/>
                </a:solidFill>
                <a:latin typeface="Calibri"/>
                <a:ea typeface="Calibri"/>
                <a:cs typeface="Calibri"/>
                <a:sym typeface="Calibri"/>
              </a:defRPr>
            </a:lvl4pPr>
            <a:lvl5pPr indent="-228600" lvl="4" marL="2286000" algn="l">
              <a:lnSpc>
                <a:spcPct val="100000"/>
              </a:lnSpc>
              <a:spcBef>
                <a:spcPts val="0"/>
              </a:spcBef>
              <a:spcAft>
                <a:spcPts val="0"/>
              </a:spcAft>
              <a:buSzPts val="840"/>
              <a:buNone/>
              <a:defRPr sz="1200">
                <a:solidFill>
                  <a:schemeClr val="lt1"/>
                </a:solidFill>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5"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609600" y="293688"/>
            <a:ext cx="10979150" cy="592137"/>
          </a:xfrm>
          <a:prstGeom prst="rect">
            <a:avLst/>
          </a:prstGeom>
          <a:noFill/>
          <a:ln>
            <a:noFill/>
          </a:ln>
        </p:spPr>
        <p:txBody>
          <a:bodyPr anchorCtr="0" anchor="t" bIns="0" lIns="0" spcFirstLastPara="1" rIns="0" wrap="square" tIns="0">
            <a:noAutofit/>
          </a:bodyPr>
          <a:lstStyle>
            <a:lvl1pPr lvl="0"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1pPr>
            <a:lvl2pPr lvl="1"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2pPr>
            <a:lvl3pPr lvl="2"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3pPr>
            <a:lvl4pPr lvl="3"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4pPr>
            <a:lvl5pPr lvl="4"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5pPr>
            <a:lvl6pPr lvl="5"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6pPr>
            <a:lvl7pPr lvl="6"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7pPr>
            <a:lvl8pPr lvl="7"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8pPr>
            <a:lvl9pPr lvl="8"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9pPr>
          </a:lstStyle>
          <a:p/>
        </p:txBody>
      </p:sp>
      <p:sp>
        <p:nvSpPr>
          <p:cNvPr id="11" name="Google Shape;11;p1"/>
          <p:cNvSpPr txBox="1"/>
          <p:nvPr>
            <p:ph idx="1" type="body"/>
          </p:nvPr>
        </p:nvSpPr>
        <p:spPr>
          <a:xfrm>
            <a:off x="609600" y="1138238"/>
            <a:ext cx="10979150" cy="4948237"/>
          </a:xfrm>
          <a:prstGeom prst="rect">
            <a:avLst/>
          </a:prstGeom>
          <a:noFill/>
          <a:ln>
            <a:noFill/>
          </a:ln>
        </p:spPr>
        <p:txBody>
          <a:bodyPr anchorCtr="0" anchor="t" bIns="0" lIns="0" spcFirstLastPara="1" rIns="0" wrap="square" tIns="0">
            <a:noAutofit/>
          </a:bodyPr>
          <a:lstStyle>
            <a:lvl1pPr indent="-317500" lvl="0" marL="45720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indent="-308610" lvl="1" marL="914400"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indent="-299719" lvl="2" marL="1371600"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indent="-290830" lvl="3" marL="1828800"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indent="-281939" lvl="4" marL="2286000"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12" name="Google Shape;12;p1"/>
          <p:cNvSpPr txBox="1"/>
          <p:nvPr/>
        </p:nvSpPr>
        <p:spPr>
          <a:xfrm>
            <a:off x="10642600" y="6470650"/>
            <a:ext cx="1192213" cy="1809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800"/>
              <a:buFont typeface="Arial"/>
              <a:buNone/>
            </a:pPr>
            <a:r>
              <a:rPr b="0" i="0" lang="en-US" sz="800" u="none" cap="none" strike="noStrike">
                <a:solidFill>
                  <a:schemeClr val="lt1"/>
                </a:solidFill>
                <a:latin typeface="Calibri"/>
                <a:ea typeface="Calibri"/>
                <a:cs typeface="Calibri"/>
                <a:sym typeface="Calibri"/>
              </a:rPr>
              <a:t>4 July 2020</a:t>
            </a:r>
            <a:endParaRPr b="0" i="0" sz="800" u="none" cap="none" strike="noStrike">
              <a:solidFill>
                <a:schemeClr val="lt1"/>
              </a:solidFill>
              <a:latin typeface="Calibri"/>
              <a:ea typeface="Calibri"/>
              <a:cs typeface="Calibri"/>
              <a:sym typeface="Calibri"/>
            </a:endParaRPr>
          </a:p>
        </p:txBody>
      </p:sp>
      <p:sp>
        <p:nvSpPr>
          <p:cNvPr id="13" name="Google Shape;13;p1"/>
          <p:cNvSpPr txBox="1"/>
          <p:nvPr/>
        </p:nvSpPr>
        <p:spPr>
          <a:xfrm>
            <a:off x="3162300" y="6470650"/>
            <a:ext cx="3086100" cy="18097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1" i="0" lang="en-US" sz="800" u="none" cap="none" strike="noStrike">
                <a:solidFill>
                  <a:schemeClr val="lt1"/>
                </a:solidFill>
                <a:latin typeface="Calibri"/>
                <a:ea typeface="Calibri"/>
                <a:cs typeface="Calibri"/>
                <a:sym typeface="Calibri"/>
              </a:rPr>
              <a:t>Maharashtra State Board of Technical Education</a:t>
            </a:r>
            <a:endParaRPr b="0" i="0" sz="1400" u="none" cap="none" strike="noStrike">
              <a:solidFill>
                <a:srgbClr val="000000"/>
              </a:solidFill>
              <a:latin typeface="Arial"/>
              <a:ea typeface="Arial"/>
              <a:cs typeface="Arial"/>
              <a:sym typeface="Arial"/>
            </a:endParaRPr>
          </a:p>
        </p:txBody>
      </p:sp>
      <p:sp>
        <p:nvSpPr>
          <p:cNvPr id="14" name="Google Shape;14;p1"/>
          <p:cNvSpPr txBox="1"/>
          <p:nvPr/>
        </p:nvSpPr>
        <p:spPr>
          <a:xfrm>
            <a:off x="609600" y="6470650"/>
            <a:ext cx="663575" cy="180975"/>
          </a:xfrm>
          <a:prstGeom prst="rect">
            <a:avLst/>
          </a:prstGeom>
          <a:noFill/>
          <a:ln>
            <a:noFill/>
          </a:ln>
        </p:spPr>
        <p:txBody>
          <a:bodyPr anchorCtr="0" anchor="t" bIns="45700" lIns="0" spcFirstLastPara="1" rIns="91425" wrap="square" tIns="45700">
            <a:noAutofit/>
          </a:bodyPr>
          <a:lstStyle/>
          <a:p>
            <a:pPr indent="0" lvl="0" marL="0" marR="0" rtl="0" algn="l">
              <a:lnSpc>
                <a:spcPct val="100000"/>
              </a:lnSpc>
              <a:spcBef>
                <a:spcPts val="0"/>
              </a:spcBef>
              <a:spcAft>
                <a:spcPts val="0"/>
              </a:spcAft>
              <a:buClr>
                <a:srgbClr val="000000"/>
              </a:buClr>
              <a:buSzPts val="800"/>
              <a:buFont typeface="Arial"/>
              <a:buNone/>
            </a:pPr>
            <a:r>
              <a:rPr b="0" i="0" lang="en-US" sz="800" u="none" cap="none" strike="noStrike">
                <a:solidFill>
                  <a:schemeClr val="lt1"/>
                </a:solidFill>
                <a:latin typeface="Calibri"/>
                <a:ea typeface="Calibri"/>
                <a:cs typeface="Calibri"/>
                <a:sym typeface="Calibri"/>
              </a:rPr>
              <a:t>Page </a:t>
            </a:r>
            <a:fld id="{00000000-1234-1234-1234-123412341234}" type="slidenum">
              <a:rPr b="0" i="0" lang="en-US" sz="800" u="none" cap="none" strike="noStrike">
                <a:solidFill>
                  <a:schemeClr val="lt1"/>
                </a:solidFill>
                <a:latin typeface="Calibri"/>
                <a:ea typeface="Calibri"/>
                <a:cs typeface="Calibri"/>
                <a:sym typeface="Calibri"/>
              </a:rPr>
              <a:t>‹#›</a:t>
            </a:fld>
            <a:endParaRPr b="0" i="0" sz="800" u="none" cap="none" strike="noStrike">
              <a:solidFill>
                <a:schemeClr val="lt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6"/>
          <p:cNvSpPr txBox="1"/>
          <p:nvPr>
            <p:ph type="ctrTitle"/>
          </p:nvPr>
        </p:nvSpPr>
        <p:spPr>
          <a:xfrm>
            <a:off x="915988" y="1476375"/>
            <a:ext cx="5422900" cy="860425"/>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CO_IF_22316_UO2</a:t>
            </a:r>
            <a:endParaRPr/>
          </a:p>
        </p:txBody>
      </p:sp>
      <p:sp>
        <p:nvSpPr>
          <p:cNvPr id="131" name="Google Shape;131;p26"/>
          <p:cNvSpPr txBox="1"/>
          <p:nvPr>
            <p:ph idx="1" type="subTitle"/>
          </p:nvPr>
        </p:nvSpPr>
        <p:spPr>
          <a:xfrm>
            <a:off x="915988" y="2526632"/>
            <a:ext cx="5422900" cy="1270668"/>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40"/>
              <a:buNone/>
            </a:pPr>
            <a:r>
              <a:rPr lang="en-US" sz="1200"/>
              <a:t>Chetashri Bhusari, Lecturer, Vidyalankar Polytechnic</a:t>
            </a:r>
            <a:endParaRPr sz="1200"/>
          </a:p>
          <a:p>
            <a:pPr indent="0" lvl="0" marL="0" rtl="0" algn="l">
              <a:lnSpc>
                <a:spcPct val="100000"/>
              </a:lnSpc>
              <a:spcBef>
                <a:spcPts val="1520"/>
              </a:spcBef>
              <a:spcAft>
                <a:spcPts val="0"/>
              </a:spcAft>
              <a:buSzPts val="1120"/>
              <a:buNone/>
            </a:pPr>
            <a:r>
              <a:rPr b="1" lang="en-US"/>
              <a:t>Date: 01 July 2020</a:t>
            </a:r>
            <a:endParaRPr/>
          </a:p>
          <a:p>
            <a:pPr indent="0" lvl="0" marL="0" rtl="0" algn="l">
              <a:lnSpc>
                <a:spcPct val="100000"/>
              </a:lnSpc>
              <a:spcBef>
                <a:spcPts val="1520"/>
              </a:spcBef>
              <a:spcAft>
                <a:spcPts val="0"/>
              </a:spcAft>
              <a:buSzPts val="1120"/>
              <a:buNone/>
            </a:pPr>
            <a:r>
              <a:rPr b="1" lang="en-US"/>
              <a:t>MSBTE LEAD: Learning at your Doorstep</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3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b="1" lang="en-US" sz="2000">
                <a:latin typeface="Calibri"/>
                <a:ea typeface="Calibri"/>
                <a:cs typeface="Calibri"/>
                <a:sym typeface="Calibri"/>
              </a:rPr>
              <a:t>Declare a class distance having data members as feet and inches. Write a program to add two distances.</a:t>
            </a:r>
            <a:br>
              <a:rPr lang="en-US" sz="2000">
                <a:latin typeface="Calibri"/>
                <a:ea typeface="Calibri"/>
                <a:cs typeface="Calibri"/>
                <a:sym typeface="Calibri"/>
              </a:rPr>
            </a:br>
            <a:br>
              <a:rPr lang="en-US" sz="2000">
                <a:latin typeface="Calibri"/>
                <a:ea typeface="Calibri"/>
                <a:cs typeface="Calibri"/>
                <a:sym typeface="Calibri"/>
              </a:rPr>
            </a:br>
            <a:endParaRPr sz="2000">
              <a:latin typeface="Calibri"/>
              <a:ea typeface="Calibri"/>
              <a:cs typeface="Calibri"/>
              <a:sym typeface="Calibri"/>
            </a:endParaRPr>
          </a:p>
        </p:txBody>
      </p:sp>
      <p:graphicFrame>
        <p:nvGraphicFramePr>
          <p:cNvPr id="214" name="Google Shape;214;p35"/>
          <p:cNvGraphicFramePr/>
          <p:nvPr/>
        </p:nvGraphicFramePr>
        <p:xfrm>
          <a:off x="764662" y="1019517"/>
          <a:ext cx="3000000" cy="3000000"/>
        </p:xfrm>
        <a:graphic>
          <a:graphicData uri="http://schemas.openxmlformats.org/drawingml/2006/table">
            <a:tbl>
              <a:tblPr bandRow="1" firstRow="1">
                <a:noFill/>
                <a:tableStyleId>{19304BD3-B797-473F-A8BF-02E998E2BE09}</a:tableStyleId>
              </a:tblPr>
              <a:tblGrid>
                <a:gridCol w="5489250"/>
                <a:gridCol w="5489250"/>
              </a:tblGrid>
              <a:tr h="4529800">
                <a:tc>
                  <a:txBody>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 include &lt;iostream.h&gt;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Class distance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  int feet , inches;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public : void setdata (int , int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void add (distance , distance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void showdata (void);</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void distance </a:t>
                      </a:r>
                      <a:r>
                        <a:rPr b="1" i="0" lang="en-US" sz="1400" u="none" cap="none" strike="noStrike">
                          <a:solidFill>
                            <a:srgbClr val="000000"/>
                          </a:solidFill>
                          <a:latin typeface="Arial"/>
                          <a:ea typeface="Arial"/>
                          <a:cs typeface="Arial"/>
                          <a:sym typeface="Arial"/>
                        </a:rPr>
                        <a:t>::</a:t>
                      </a:r>
                      <a:r>
                        <a:rPr b="0" i="0" lang="en-US" sz="1400" u="none" cap="none" strike="noStrike">
                          <a:solidFill>
                            <a:srgbClr val="000000"/>
                          </a:solidFill>
                          <a:latin typeface="Arial"/>
                          <a:ea typeface="Arial"/>
                          <a:cs typeface="Arial"/>
                          <a:sym typeface="Arial"/>
                        </a:rPr>
                        <a:t> setdata (int f , int i)</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 feet = f;</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 inches = i;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void distance </a:t>
                      </a:r>
                      <a:r>
                        <a:rPr b="1" i="0" lang="en-US" sz="1400" u="none" cap="none" strike="noStrike">
                          <a:solidFill>
                            <a:srgbClr val="000000"/>
                          </a:solidFill>
                          <a:latin typeface="Arial"/>
                          <a:ea typeface="Arial"/>
                          <a:cs typeface="Arial"/>
                          <a:sym typeface="Arial"/>
                        </a:rPr>
                        <a:t>::</a:t>
                      </a:r>
                      <a:r>
                        <a:rPr b="0" i="0" lang="en-US" sz="1400" u="none" cap="none" strike="noStrike">
                          <a:solidFill>
                            <a:srgbClr val="000000"/>
                          </a:solidFill>
                          <a:latin typeface="Arial"/>
                          <a:ea typeface="Arial"/>
                          <a:cs typeface="Arial"/>
                          <a:sym typeface="Arial"/>
                        </a:rPr>
                        <a:t>  add (distance d1 , distance d2)</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  feet = d1.feet + d2.feet;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  inches = d1.inches + d2.inches;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  if ( inches &gt;= 12 )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   feet = feet + (inches / 12);</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   inches = inches % 12;</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void distance </a:t>
                      </a:r>
                      <a:r>
                        <a:rPr b="1" i="0" lang="en-US" sz="1400" u="none" cap="none" strike="noStrike">
                          <a:solidFill>
                            <a:srgbClr val="000000"/>
                          </a:solidFill>
                          <a:latin typeface="Arial"/>
                          <a:ea typeface="Arial"/>
                          <a:cs typeface="Arial"/>
                          <a:sym typeface="Arial"/>
                        </a:rPr>
                        <a:t>::</a:t>
                      </a:r>
                      <a:r>
                        <a:rPr b="0" i="0" lang="en-US" sz="1400" u="none" cap="none" strike="noStrike">
                          <a:solidFill>
                            <a:srgbClr val="000000"/>
                          </a:solidFill>
                          <a:latin typeface="Arial"/>
                          <a:ea typeface="Arial"/>
                          <a:cs typeface="Arial"/>
                          <a:sym typeface="Arial"/>
                        </a:rPr>
                        <a:t> showdata(void)</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cout &lt;&lt; feet &lt;&lt; “Feet and  ” &lt;&lt; inches &lt;&lt; “ Inches ”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void main()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 distance d1,d2,d3;</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d1.setdata (3, 6);</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d2.setdata (4 ,9);</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d3.add (d1, d2);	// result is in d3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d3.showdata();</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OUTPUT: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8 Feet and 3 Inches</a:t>
                      </a:r>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Executed with Dev C++</a:t>
                      </a:r>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sz="1400" u="none" cap="none" strike="noStrike"/>
                    </a:p>
                  </a:txBody>
                  <a:tcPr marT="45725" marB="45725" marR="91450" marL="91450"/>
                </a:tc>
              </a:tr>
            </a:tbl>
          </a:graphicData>
        </a:graphic>
      </p:graphicFrame>
      <p:pic>
        <p:nvPicPr>
          <p:cNvPr id="215" name="Google Shape;215;p35"/>
          <p:cNvPicPr preferRelativeResize="0"/>
          <p:nvPr/>
        </p:nvPicPr>
        <p:blipFill rotWithShape="1">
          <a:blip r:embed="rId3">
            <a:alphaModFix/>
          </a:blip>
          <a:srcRect b="0" l="0" r="0" t="0"/>
          <a:stretch/>
        </p:blipFill>
        <p:spPr>
          <a:xfrm>
            <a:off x="6099175" y="4314782"/>
            <a:ext cx="4702810" cy="171373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36"/>
          <p:cNvSpPr txBox="1"/>
          <p:nvPr>
            <p:ph type="title"/>
          </p:nvPr>
        </p:nvSpPr>
        <p:spPr>
          <a:xfrm>
            <a:off x="609918" y="98474"/>
            <a:ext cx="10978516" cy="786126"/>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Example: Write a program to add two complex numbers.</a:t>
            </a:r>
            <a:br>
              <a:rPr lang="en-US"/>
            </a:br>
            <a:r>
              <a:rPr lang="en-US"/>
              <a:t>The same program can be done by following three methods</a:t>
            </a:r>
            <a:br>
              <a:rPr lang="en-US"/>
            </a:br>
            <a:endParaRPr/>
          </a:p>
        </p:txBody>
      </p:sp>
      <p:sp>
        <p:nvSpPr>
          <p:cNvPr id="222" name="Google Shape;222;p36"/>
          <p:cNvSpPr txBox="1"/>
          <p:nvPr/>
        </p:nvSpPr>
        <p:spPr>
          <a:xfrm>
            <a:off x="9942764" y="4612325"/>
            <a:ext cx="485400" cy="5310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1800"/>
              <a:buFont typeface="Inter"/>
              <a:buNone/>
            </a:pPr>
            <a:fld id="{00000000-1234-1234-1234-123412341234}" type="slidenum">
              <a:rPr b="0" i="0" lang="en-US" sz="1800" u="none" cap="none" strike="noStrike">
                <a:solidFill>
                  <a:schemeClr val="dk1"/>
                </a:solidFill>
                <a:latin typeface="Inter"/>
                <a:ea typeface="Inter"/>
                <a:cs typeface="Inter"/>
                <a:sym typeface="Inter"/>
              </a:rPr>
              <a:t>‹#›</a:t>
            </a:fld>
            <a:endParaRPr b="0" i="0" sz="1800" u="none" cap="none" strike="noStrike">
              <a:solidFill>
                <a:schemeClr val="dk1"/>
              </a:solidFill>
              <a:latin typeface="Inter"/>
              <a:ea typeface="Inter"/>
              <a:cs typeface="Inter"/>
              <a:sym typeface="Inter"/>
            </a:endParaRPr>
          </a:p>
        </p:txBody>
      </p:sp>
      <p:graphicFrame>
        <p:nvGraphicFramePr>
          <p:cNvPr id="223" name="Google Shape;223;p36"/>
          <p:cNvGraphicFramePr/>
          <p:nvPr/>
        </p:nvGraphicFramePr>
        <p:xfrm>
          <a:off x="609917" y="884601"/>
          <a:ext cx="3000000" cy="3000000"/>
        </p:xfrm>
        <a:graphic>
          <a:graphicData uri="http://schemas.openxmlformats.org/drawingml/2006/table">
            <a:tbl>
              <a:tblPr bandRow="1" firstRow="1">
                <a:noFill/>
                <a:tableStyleId>{19304BD3-B797-473F-A8BF-02E998E2BE09}</a:tableStyleId>
              </a:tblPr>
              <a:tblGrid>
                <a:gridCol w="5489250"/>
                <a:gridCol w="5489250"/>
              </a:tblGrid>
              <a:tr h="6078900">
                <a:tc>
                  <a:txBody>
                    <a:bodyPr/>
                    <a:lstStyle/>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1)  </a:t>
                      </a:r>
                      <a:r>
                        <a:rPr b="1" i="0" lang="en-US" sz="1600" u="none" cap="none" strike="noStrike">
                          <a:solidFill>
                            <a:srgbClr val="000000"/>
                          </a:solidFill>
                          <a:latin typeface="Calibri"/>
                          <a:ea typeface="Calibri"/>
                          <a:cs typeface="Calibri"/>
                          <a:sym typeface="Calibri"/>
                        </a:rPr>
                        <a:t>Adding complex numbers by passing two objects as arguments.</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#include&lt;iostream&gt;</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class time</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int hr , min;</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public :void setdata (int , int);</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void add (time ,time );</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void showdata (void);</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void time :: setdata (int hh , int mm)</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hr = hh;</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min =mm;</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void time ::  add (time t1 , time t2)</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hr = t1.hr + t2.hr;</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min = t1.min + t2.min;</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if ( min &gt;= 60 )</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a:t>
                      </a:r>
                      <a:endParaRPr sz="16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hr = hr + (min / 60);</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min = min % 60;</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void time :: showdata(void)</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std::cout&lt;&lt; hr&lt;&lt; ":" &lt;&lt; min ;</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int main()</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time t1,t2,t3;</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t1.setdata (3,50);</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t2.setdata (4 ,30);</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t3.add (t1, t2);	// result is in t3 </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t3.showdata();</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a:p>
                    <a:p>
                      <a:pPr indent="0" lvl="0" marL="0" marR="0" rtl="0" algn="l">
                        <a:lnSpc>
                          <a:spcPct val="100000"/>
                        </a:lnSpc>
                        <a:spcBef>
                          <a:spcPts val="0"/>
                        </a:spcBef>
                        <a:spcAft>
                          <a:spcPts val="0"/>
                        </a:spcAft>
                        <a:buNone/>
                      </a:pPr>
                      <a:r>
                        <a:t/>
                      </a:r>
                      <a:endParaRPr sz="1600" u="none" cap="none" strike="noStrike">
                        <a:latin typeface="Calibri"/>
                        <a:ea typeface="Calibri"/>
                        <a:cs typeface="Calibri"/>
                        <a:sym typeface="Calibri"/>
                      </a:endParaRPr>
                    </a:p>
                  </a:txBody>
                  <a:tcPr marT="45725" marB="45725" marR="91450" marL="91450"/>
                </a:tc>
              </a:tr>
            </a:tbl>
          </a:graphicData>
        </a:graphic>
      </p:graphicFrame>
      <p:pic>
        <p:nvPicPr>
          <p:cNvPr id="224" name="Google Shape;224;p36"/>
          <p:cNvPicPr preferRelativeResize="0"/>
          <p:nvPr/>
        </p:nvPicPr>
        <p:blipFill rotWithShape="1">
          <a:blip r:embed="rId3">
            <a:alphaModFix/>
          </a:blip>
          <a:srcRect b="0" l="0" r="0" t="0"/>
          <a:stretch/>
        </p:blipFill>
        <p:spPr>
          <a:xfrm>
            <a:off x="6246055" y="4877825"/>
            <a:ext cx="5036234" cy="188130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37"/>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sz="2000">
                <a:latin typeface="Calibri"/>
                <a:ea typeface="Calibri"/>
                <a:cs typeface="Calibri"/>
                <a:sym typeface="Calibri"/>
              </a:rPr>
              <a:t>2</a:t>
            </a:r>
            <a:r>
              <a:rPr b="1" lang="en-US" sz="2000">
                <a:latin typeface="Calibri"/>
                <a:ea typeface="Calibri"/>
                <a:cs typeface="Calibri"/>
                <a:sym typeface="Calibri"/>
              </a:rPr>
              <a:t>) Adding complex numbers by passing only one object as argument</a:t>
            </a:r>
            <a:endParaRPr sz="2000">
              <a:latin typeface="Calibri"/>
              <a:ea typeface="Calibri"/>
              <a:cs typeface="Calibri"/>
              <a:sym typeface="Calibri"/>
            </a:endParaRPr>
          </a:p>
        </p:txBody>
      </p:sp>
      <p:sp>
        <p:nvSpPr>
          <p:cNvPr id="230" name="Google Shape;230;p37"/>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0" lvl="0" marL="139700" rtl="0" algn="just">
              <a:lnSpc>
                <a:spcPct val="100000"/>
              </a:lnSpc>
              <a:spcBef>
                <a:spcPts val="400"/>
              </a:spcBef>
              <a:spcAft>
                <a:spcPts val="0"/>
              </a:spcAft>
              <a:buSzPts val="1400"/>
              <a:buNone/>
            </a:pPr>
            <a:r>
              <a:rPr lang="en-US" sz="1800">
                <a:latin typeface="Times New Roman"/>
                <a:ea typeface="Times New Roman"/>
                <a:cs typeface="Times New Roman"/>
                <a:sym typeface="Times New Roman"/>
              </a:rPr>
              <a:t>The same program can be done by passing only one object as an argument.</a:t>
            </a:r>
            <a:endParaRPr sz="1800">
              <a:latin typeface="Times New Roman"/>
              <a:ea typeface="Times New Roman"/>
              <a:cs typeface="Times New Roman"/>
              <a:sym typeface="Times New Roman"/>
            </a:endParaRPr>
          </a:p>
          <a:p>
            <a:pPr indent="0" lvl="0" marL="139700" rtl="0" algn="just">
              <a:lnSpc>
                <a:spcPct val="100000"/>
              </a:lnSpc>
              <a:spcBef>
                <a:spcPts val="400"/>
              </a:spcBef>
              <a:spcAft>
                <a:spcPts val="0"/>
              </a:spcAft>
              <a:buSzPts val="1400"/>
              <a:buNone/>
            </a:pPr>
            <a:r>
              <a:rPr lang="en-US" sz="1800">
                <a:latin typeface="Times New Roman"/>
                <a:ea typeface="Times New Roman"/>
                <a:cs typeface="Times New Roman"/>
                <a:sym typeface="Times New Roman"/>
              </a:rPr>
              <a:t>Make the following changes in the add function.</a:t>
            </a:r>
            <a:endParaRPr sz="1800">
              <a:latin typeface="Times New Roman"/>
              <a:ea typeface="Times New Roman"/>
              <a:cs typeface="Times New Roman"/>
              <a:sym typeface="Times New Roman"/>
            </a:endParaRPr>
          </a:p>
          <a:p>
            <a:pPr indent="0" lvl="0" marL="139700" rtl="0" algn="just">
              <a:lnSpc>
                <a:spcPct val="100000"/>
              </a:lnSpc>
              <a:spcBef>
                <a:spcPts val="400"/>
              </a:spcBef>
              <a:spcAft>
                <a:spcPts val="0"/>
              </a:spcAft>
              <a:buSzPts val="1400"/>
              <a:buNone/>
            </a:pPr>
            <a:r>
              <a:rPr lang="en-US" sz="1800">
                <a:latin typeface="Times New Roman"/>
                <a:ea typeface="Times New Roman"/>
                <a:cs typeface="Times New Roman"/>
                <a:sym typeface="Times New Roman"/>
              </a:rPr>
              <a:t>void  complex </a:t>
            </a:r>
            <a:r>
              <a:rPr b="1" lang="en-US" sz="1800">
                <a:latin typeface="Times New Roman"/>
                <a:ea typeface="Times New Roman"/>
                <a:cs typeface="Times New Roman"/>
                <a:sym typeface="Times New Roman"/>
              </a:rPr>
              <a:t>:: </a:t>
            </a:r>
            <a:r>
              <a:rPr lang="en-US" sz="1800">
                <a:latin typeface="Times New Roman"/>
                <a:ea typeface="Times New Roman"/>
                <a:cs typeface="Times New Roman"/>
                <a:sym typeface="Times New Roman"/>
              </a:rPr>
              <a:t>add ( complex c2)	// take only one object c2  as argument </a:t>
            </a:r>
            <a:endParaRPr sz="1800">
              <a:latin typeface="Times New Roman"/>
              <a:ea typeface="Times New Roman"/>
              <a:cs typeface="Times New Roman"/>
              <a:sym typeface="Times New Roman"/>
            </a:endParaRPr>
          </a:p>
          <a:p>
            <a:pPr indent="0" lvl="0" marL="139700" rtl="0" algn="just">
              <a:lnSpc>
                <a:spcPct val="100000"/>
              </a:lnSpc>
              <a:spcBef>
                <a:spcPts val="400"/>
              </a:spcBef>
              <a:spcAft>
                <a:spcPts val="0"/>
              </a:spcAft>
              <a:buSzPts val="1400"/>
              <a:buNone/>
            </a:pPr>
            <a:r>
              <a:rPr lang="en-US" sz="1800">
                <a:latin typeface="Times New Roman"/>
                <a:ea typeface="Times New Roman"/>
                <a:cs typeface="Times New Roman"/>
                <a:sym typeface="Times New Roman"/>
              </a:rPr>
              <a:t>{</a:t>
            </a:r>
            <a:endParaRPr sz="1800">
              <a:latin typeface="Times New Roman"/>
              <a:ea typeface="Times New Roman"/>
              <a:cs typeface="Times New Roman"/>
              <a:sym typeface="Times New Roman"/>
            </a:endParaRPr>
          </a:p>
          <a:p>
            <a:pPr indent="0" lvl="0" marL="139700" rtl="0" algn="just">
              <a:lnSpc>
                <a:spcPct val="100000"/>
              </a:lnSpc>
              <a:spcBef>
                <a:spcPts val="400"/>
              </a:spcBef>
              <a:spcAft>
                <a:spcPts val="0"/>
              </a:spcAft>
              <a:buSzPts val="1400"/>
              <a:buNone/>
            </a:pPr>
            <a:r>
              <a:rPr lang="en-US" sz="1800">
                <a:latin typeface="Times New Roman"/>
                <a:ea typeface="Times New Roman"/>
                <a:cs typeface="Times New Roman"/>
                <a:sym typeface="Times New Roman"/>
              </a:rPr>
              <a:t> real = real + c2.real ;			</a:t>
            </a:r>
            <a:endParaRPr sz="1800">
              <a:latin typeface="Times New Roman"/>
              <a:ea typeface="Times New Roman"/>
              <a:cs typeface="Times New Roman"/>
              <a:sym typeface="Times New Roman"/>
            </a:endParaRPr>
          </a:p>
          <a:p>
            <a:pPr indent="0" lvl="0" marL="139700" rtl="0" algn="just">
              <a:lnSpc>
                <a:spcPct val="100000"/>
              </a:lnSpc>
              <a:spcBef>
                <a:spcPts val="400"/>
              </a:spcBef>
              <a:spcAft>
                <a:spcPts val="0"/>
              </a:spcAft>
              <a:buSzPts val="1400"/>
              <a:buNone/>
            </a:pPr>
            <a:r>
              <a:rPr lang="en-US" sz="1800">
                <a:latin typeface="Times New Roman"/>
                <a:ea typeface="Times New Roman"/>
                <a:cs typeface="Times New Roman"/>
                <a:sym typeface="Times New Roman"/>
              </a:rPr>
              <a:t> img = img + c2.img;</a:t>
            </a:r>
            <a:endParaRPr sz="1800">
              <a:latin typeface="Times New Roman"/>
              <a:ea typeface="Times New Roman"/>
              <a:cs typeface="Times New Roman"/>
              <a:sym typeface="Times New Roman"/>
            </a:endParaRPr>
          </a:p>
          <a:p>
            <a:pPr indent="0" lvl="0" marL="139700" rtl="0" algn="just">
              <a:lnSpc>
                <a:spcPct val="100000"/>
              </a:lnSpc>
              <a:spcBef>
                <a:spcPts val="400"/>
              </a:spcBef>
              <a:spcAft>
                <a:spcPts val="0"/>
              </a:spcAft>
              <a:buSzPts val="1400"/>
              <a:buNone/>
            </a:pPr>
            <a:r>
              <a:rPr lang="en-US" sz="1800">
                <a:latin typeface="Times New Roman"/>
                <a:ea typeface="Times New Roman"/>
                <a:cs typeface="Times New Roman"/>
                <a:sym typeface="Times New Roman"/>
              </a:rPr>
              <a:t>}</a:t>
            </a:r>
            <a:endParaRPr sz="1800">
              <a:latin typeface="Times New Roman"/>
              <a:ea typeface="Times New Roman"/>
              <a:cs typeface="Times New Roman"/>
              <a:sym typeface="Times New Roman"/>
            </a:endParaRPr>
          </a:p>
          <a:p>
            <a:pPr indent="0" lvl="0" marL="139700" rtl="0" algn="just">
              <a:lnSpc>
                <a:spcPct val="100000"/>
              </a:lnSpc>
              <a:spcBef>
                <a:spcPts val="400"/>
              </a:spcBef>
              <a:spcAft>
                <a:spcPts val="0"/>
              </a:spcAft>
              <a:buSzPts val="1400"/>
              <a:buNone/>
            </a:pPr>
            <a:r>
              <a:rPr lang="en-US" sz="1800">
                <a:latin typeface="Times New Roman"/>
                <a:ea typeface="Times New Roman"/>
                <a:cs typeface="Times New Roman"/>
                <a:sym typeface="Times New Roman"/>
              </a:rPr>
              <a:t>Note that here we are passing only one object c2 as argument to the add function.</a:t>
            </a:r>
            <a:endParaRPr sz="1800">
              <a:latin typeface="Times New Roman"/>
              <a:ea typeface="Times New Roman"/>
              <a:cs typeface="Times New Roman"/>
              <a:sym typeface="Times New Roman"/>
            </a:endParaRPr>
          </a:p>
          <a:p>
            <a:pPr indent="0" lvl="0" marL="139700" rtl="0" algn="just">
              <a:lnSpc>
                <a:spcPct val="100000"/>
              </a:lnSpc>
              <a:spcBef>
                <a:spcPts val="400"/>
              </a:spcBef>
              <a:spcAft>
                <a:spcPts val="0"/>
              </a:spcAft>
              <a:buSzPts val="1400"/>
              <a:buNone/>
            </a:pPr>
            <a:r>
              <a:rPr lang="en-US" sz="1800">
                <a:latin typeface="Times New Roman"/>
                <a:ea typeface="Times New Roman"/>
                <a:cs typeface="Times New Roman"/>
                <a:sym typeface="Times New Roman"/>
              </a:rPr>
              <a:t>void main(void)</a:t>
            </a:r>
            <a:endParaRPr sz="1800">
              <a:latin typeface="Times New Roman"/>
              <a:ea typeface="Times New Roman"/>
              <a:cs typeface="Times New Roman"/>
              <a:sym typeface="Times New Roman"/>
            </a:endParaRPr>
          </a:p>
          <a:p>
            <a:pPr indent="0" lvl="0" marL="139700" rtl="0" algn="just">
              <a:lnSpc>
                <a:spcPct val="100000"/>
              </a:lnSpc>
              <a:spcBef>
                <a:spcPts val="400"/>
              </a:spcBef>
              <a:spcAft>
                <a:spcPts val="0"/>
              </a:spcAft>
              <a:buSzPts val="1400"/>
              <a:buNone/>
            </a:pPr>
            <a:r>
              <a:rPr lang="en-US" sz="1800">
                <a:latin typeface="Times New Roman"/>
                <a:ea typeface="Times New Roman"/>
                <a:cs typeface="Times New Roman"/>
                <a:sym typeface="Times New Roman"/>
              </a:rPr>
              <a:t>{</a:t>
            </a:r>
            <a:endParaRPr sz="1800">
              <a:latin typeface="Times New Roman"/>
              <a:ea typeface="Times New Roman"/>
              <a:cs typeface="Times New Roman"/>
              <a:sym typeface="Times New Roman"/>
            </a:endParaRPr>
          </a:p>
          <a:p>
            <a:pPr indent="0" lvl="0" marL="139700" rtl="0" algn="just">
              <a:lnSpc>
                <a:spcPct val="100000"/>
              </a:lnSpc>
              <a:spcBef>
                <a:spcPts val="400"/>
              </a:spcBef>
              <a:spcAft>
                <a:spcPts val="0"/>
              </a:spcAft>
              <a:buSzPts val="1400"/>
              <a:buNone/>
            </a:pPr>
            <a:r>
              <a:rPr lang="en-US" sz="1800">
                <a:latin typeface="Times New Roman"/>
                <a:ea typeface="Times New Roman"/>
                <a:cs typeface="Times New Roman"/>
                <a:sym typeface="Times New Roman"/>
              </a:rPr>
              <a:t> complex c1,c2;</a:t>
            </a:r>
            <a:endParaRPr sz="1800">
              <a:latin typeface="Times New Roman"/>
              <a:ea typeface="Times New Roman"/>
              <a:cs typeface="Times New Roman"/>
              <a:sym typeface="Times New Roman"/>
            </a:endParaRPr>
          </a:p>
          <a:p>
            <a:pPr indent="0" lvl="0" marL="139700" rtl="0" algn="just">
              <a:lnSpc>
                <a:spcPct val="100000"/>
              </a:lnSpc>
              <a:spcBef>
                <a:spcPts val="400"/>
              </a:spcBef>
              <a:spcAft>
                <a:spcPts val="0"/>
              </a:spcAft>
              <a:buSzPts val="1400"/>
              <a:buNone/>
            </a:pPr>
            <a:r>
              <a:rPr lang="en-US" sz="1800">
                <a:latin typeface="Times New Roman"/>
                <a:ea typeface="Times New Roman"/>
                <a:cs typeface="Times New Roman"/>
                <a:sym typeface="Times New Roman"/>
              </a:rPr>
              <a:t> c1.setdata (3,4);</a:t>
            </a:r>
            <a:endParaRPr sz="1800">
              <a:latin typeface="Times New Roman"/>
              <a:ea typeface="Times New Roman"/>
              <a:cs typeface="Times New Roman"/>
              <a:sym typeface="Times New Roman"/>
            </a:endParaRPr>
          </a:p>
          <a:p>
            <a:pPr indent="0" lvl="0" marL="139700" rtl="0" algn="just">
              <a:lnSpc>
                <a:spcPct val="100000"/>
              </a:lnSpc>
              <a:spcBef>
                <a:spcPts val="400"/>
              </a:spcBef>
              <a:spcAft>
                <a:spcPts val="0"/>
              </a:spcAft>
              <a:buSzPts val="1400"/>
              <a:buNone/>
            </a:pPr>
            <a:r>
              <a:rPr lang="en-US" sz="1800">
                <a:latin typeface="Times New Roman"/>
                <a:ea typeface="Times New Roman"/>
                <a:cs typeface="Times New Roman"/>
                <a:sym typeface="Times New Roman"/>
              </a:rPr>
              <a:t> c2.setdata ( 5,7);</a:t>
            </a:r>
            <a:endParaRPr sz="1800">
              <a:latin typeface="Times New Roman"/>
              <a:ea typeface="Times New Roman"/>
              <a:cs typeface="Times New Roman"/>
              <a:sym typeface="Times New Roman"/>
            </a:endParaRPr>
          </a:p>
          <a:p>
            <a:pPr indent="0" lvl="0" marL="139700" rtl="0" algn="just">
              <a:lnSpc>
                <a:spcPct val="100000"/>
              </a:lnSpc>
              <a:spcBef>
                <a:spcPts val="400"/>
              </a:spcBef>
              <a:spcAft>
                <a:spcPts val="0"/>
              </a:spcAft>
              <a:buSzPts val="1400"/>
              <a:buNone/>
            </a:pPr>
            <a:r>
              <a:rPr lang="en-US" sz="1800">
                <a:latin typeface="Times New Roman"/>
                <a:ea typeface="Times New Roman"/>
                <a:cs typeface="Times New Roman"/>
                <a:sym typeface="Times New Roman"/>
              </a:rPr>
              <a:t> c1.add (c2);		// c2 will be explicitly passed ,result will be in c1.</a:t>
            </a:r>
            <a:endParaRPr sz="1800">
              <a:latin typeface="Times New Roman"/>
              <a:ea typeface="Times New Roman"/>
              <a:cs typeface="Times New Roman"/>
              <a:sym typeface="Times New Roman"/>
            </a:endParaRPr>
          </a:p>
          <a:p>
            <a:pPr indent="0" lvl="0" marL="139700" rtl="0" algn="just">
              <a:lnSpc>
                <a:spcPct val="100000"/>
              </a:lnSpc>
              <a:spcBef>
                <a:spcPts val="400"/>
              </a:spcBef>
              <a:spcAft>
                <a:spcPts val="0"/>
              </a:spcAft>
              <a:buSzPts val="1400"/>
              <a:buNone/>
            </a:pPr>
            <a:r>
              <a:rPr lang="en-US" sz="1800">
                <a:latin typeface="Times New Roman"/>
                <a:ea typeface="Times New Roman"/>
                <a:cs typeface="Times New Roman"/>
                <a:sym typeface="Times New Roman"/>
              </a:rPr>
              <a:t> c1.showdata();</a:t>
            </a:r>
            <a:endParaRPr sz="1800">
              <a:latin typeface="Times New Roman"/>
              <a:ea typeface="Times New Roman"/>
              <a:cs typeface="Times New Roman"/>
              <a:sym typeface="Times New Roman"/>
            </a:endParaRPr>
          </a:p>
          <a:p>
            <a:pPr indent="0" lvl="0" marL="139700" rtl="0" algn="just">
              <a:lnSpc>
                <a:spcPct val="100000"/>
              </a:lnSpc>
              <a:spcBef>
                <a:spcPts val="400"/>
              </a:spcBef>
              <a:spcAft>
                <a:spcPts val="0"/>
              </a:spcAft>
              <a:buSzPts val="1400"/>
              <a:buNone/>
            </a:pPr>
            <a:r>
              <a:rPr lang="en-US" sz="1800">
                <a:latin typeface="Times New Roman"/>
                <a:ea typeface="Times New Roman"/>
                <a:cs typeface="Times New Roman"/>
                <a:sym typeface="Times New Roman"/>
              </a:rPr>
              <a:t>}</a:t>
            </a:r>
            <a:endParaRPr sz="1800">
              <a:latin typeface="Times New Roman"/>
              <a:ea typeface="Times New Roman"/>
              <a:cs typeface="Times New Roman"/>
              <a:sym typeface="Times New Roman"/>
            </a:endParaRPr>
          </a:p>
          <a:p>
            <a:pPr indent="-228600" lvl="0" marL="457200" rtl="0" algn="l">
              <a:lnSpc>
                <a:spcPct val="100000"/>
              </a:lnSpc>
              <a:spcBef>
                <a:spcPts val="400"/>
              </a:spcBef>
              <a:spcAft>
                <a:spcPts val="0"/>
              </a:spcAft>
              <a:buClr>
                <a:schemeClr val="lt2"/>
              </a:buClr>
              <a:buSzPts val="14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38"/>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b="1" lang="en-US" sz="2000">
                <a:latin typeface="Calibri"/>
                <a:ea typeface="Calibri"/>
                <a:cs typeface="Calibri"/>
                <a:sym typeface="Calibri"/>
              </a:rPr>
              <a:t>3)Returning entire object from the function</a:t>
            </a:r>
            <a:br>
              <a:rPr lang="en-US" sz="2400">
                <a:latin typeface="Times New Roman"/>
                <a:ea typeface="Times New Roman"/>
                <a:cs typeface="Times New Roman"/>
                <a:sym typeface="Times New Roman"/>
              </a:rPr>
            </a:br>
            <a:endParaRPr/>
          </a:p>
        </p:txBody>
      </p:sp>
      <p:graphicFrame>
        <p:nvGraphicFramePr>
          <p:cNvPr id="236" name="Google Shape;236;p38"/>
          <p:cNvGraphicFramePr/>
          <p:nvPr/>
        </p:nvGraphicFramePr>
        <p:xfrm>
          <a:off x="609917" y="1223497"/>
          <a:ext cx="3000000" cy="3000000"/>
        </p:xfrm>
        <a:graphic>
          <a:graphicData uri="http://schemas.openxmlformats.org/drawingml/2006/table">
            <a:tbl>
              <a:tblPr bandRow="1" firstRow="1">
                <a:noFill/>
                <a:tableStyleId>{19304BD3-B797-473F-A8BF-02E998E2BE09}</a:tableStyleId>
              </a:tblPr>
              <a:tblGrid>
                <a:gridCol w="5489250"/>
                <a:gridCol w="5489250"/>
              </a:tblGrid>
              <a:tr h="5135100">
                <a:tc>
                  <a:txBody>
                    <a:bodyPr/>
                    <a:lstStyle/>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class complex</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    int real,;</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     float img;</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public :	void setdata ( int , float);</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	complex add (complex);</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	void showdata(void);</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void complex </a:t>
                      </a:r>
                      <a:r>
                        <a:rPr b="1" lang="en-US" sz="1400" u="none" cap="none" strike="noStrike">
                          <a:latin typeface="Times New Roman"/>
                          <a:ea typeface="Times New Roman"/>
                          <a:cs typeface="Times New Roman"/>
                          <a:sym typeface="Times New Roman"/>
                        </a:rPr>
                        <a:t>::</a:t>
                      </a:r>
                      <a:r>
                        <a:rPr lang="en-US" sz="1400" u="none" cap="none" strike="noStrike">
                          <a:latin typeface="Times New Roman"/>
                          <a:ea typeface="Times New Roman"/>
                          <a:cs typeface="Times New Roman"/>
                          <a:sym typeface="Times New Roman"/>
                        </a:rPr>
                        <a:t> setdata ( int r, float I)</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   {</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 	real = r;</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	img =I;</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   }</a:t>
                      </a:r>
                      <a:endParaRPr sz="14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t/>
                      </a:r>
                      <a:endParaRPr sz="1400" u="none" cap="none" strike="noStrike"/>
                    </a:p>
                  </a:txBody>
                  <a:tcPr marT="45725" marB="45725" marR="91450" marL="91450"/>
                </a:tc>
                <a:tc>
                  <a:txBody>
                    <a:bodyPr/>
                    <a:lstStyle/>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complex  complex </a:t>
                      </a:r>
                      <a:r>
                        <a:rPr b="1" lang="en-US" sz="1400" u="none" cap="none" strike="noStrike">
                          <a:latin typeface="Times New Roman"/>
                          <a:ea typeface="Times New Roman"/>
                          <a:cs typeface="Times New Roman"/>
                          <a:sym typeface="Times New Roman"/>
                        </a:rPr>
                        <a:t>:: </a:t>
                      </a:r>
                      <a:r>
                        <a:rPr lang="en-US" sz="1400" u="none" cap="none" strike="noStrike">
                          <a:latin typeface="Times New Roman"/>
                          <a:ea typeface="Times New Roman"/>
                          <a:cs typeface="Times New Roman"/>
                          <a:sym typeface="Times New Roman"/>
                        </a:rPr>
                        <a:t>add ( complex c2)</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 complex temp;	// create a temporary object</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 temp. real = real + c2.real ;	</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temp. img = img + c2.img;	// result is in temp object</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 return temp;		// return temp object to the main prog.</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void complex :: showdata (void)</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 cout &lt;&lt; real &lt;&lt; “+” &lt;&lt; “i” &lt;&lt; img;</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void main(void)</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  complex c1,c2,c3;</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  c1.setdata(5,-6)</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  c2.setdata ( 3,4);</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  c3 = c1.add (c2);   // c2 is explicitly passed, result will be in c3.</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  c3.showdata();</a:t>
                      </a:r>
                      <a:endParaRPr sz="1400" u="none" cap="none" strike="noStrike">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lang="en-US" sz="1400" u="none" cap="none" strike="noStrike">
                          <a:latin typeface="Times New Roman"/>
                          <a:ea typeface="Times New Roman"/>
                          <a:cs typeface="Times New Roman"/>
                          <a:sym typeface="Times New Roman"/>
                        </a:rPr>
                        <a:t>}</a:t>
                      </a:r>
                      <a:endParaRPr sz="14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t/>
                      </a:r>
                      <a:endParaRPr sz="1400" u="none" cap="none" strike="noStrike"/>
                    </a:p>
                  </a:txBody>
                  <a:tcPr marT="45725" marB="45725" marR="91450" marL="91450"/>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7"/>
          <p:cNvSpPr txBox="1"/>
          <p:nvPr>
            <p:ph type="ctrTitle"/>
          </p:nvPr>
        </p:nvSpPr>
        <p:spPr>
          <a:xfrm>
            <a:off x="776288" y="1954213"/>
            <a:ext cx="4327525" cy="979487"/>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solidFill>
                  <a:schemeClr val="dk1"/>
                </a:solidFill>
              </a:rPr>
              <a:t>Unit 02 :</a:t>
            </a:r>
            <a:br>
              <a:rPr lang="en-US">
                <a:solidFill>
                  <a:schemeClr val="dk1"/>
                </a:solidFill>
              </a:rPr>
            </a:br>
            <a:r>
              <a:rPr lang="en-US">
                <a:solidFill>
                  <a:schemeClr val="dk1"/>
                </a:solidFill>
              </a:rPr>
              <a:t>Classes and Objects</a:t>
            </a:r>
            <a:endParaRPr>
              <a:solidFill>
                <a:schemeClr val="dk1"/>
              </a:solidFill>
            </a:endParaRPr>
          </a:p>
        </p:txBody>
      </p:sp>
      <p:sp>
        <p:nvSpPr>
          <p:cNvPr id="138" name="Google Shape;138;p27"/>
          <p:cNvSpPr txBox="1"/>
          <p:nvPr>
            <p:ph idx="2" type="body"/>
          </p:nvPr>
        </p:nvSpPr>
        <p:spPr>
          <a:xfrm>
            <a:off x="1333500" y="6019800"/>
            <a:ext cx="3089275" cy="179388"/>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Chetashri Sachin Bhusari</a:t>
            </a:r>
            <a:endParaRPr/>
          </a:p>
        </p:txBody>
      </p:sp>
      <p:sp>
        <p:nvSpPr>
          <p:cNvPr id="139" name="Google Shape;139;p27"/>
          <p:cNvSpPr txBox="1"/>
          <p:nvPr>
            <p:ph idx="3" type="body"/>
          </p:nvPr>
        </p:nvSpPr>
        <p:spPr>
          <a:xfrm>
            <a:off x="1333500" y="6216650"/>
            <a:ext cx="6136079" cy="179388"/>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a:t>Lecturer, Department of Information Technology[NBA Accredited],Vidyalankar Polytechnic,             Mumbai</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8"/>
          <p:cNvSpPr txBox="1"/>
          <p:nvPr>
            <p:ph type="ctrTitle"/>
          </p:nvPr>
        </p:nvSpPr>
        <p:spPr>
          <a:xfrm>
            <a:off x="776288" y="1954213"/>
            <a:ext cx="5850143" cy="979487"/>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sz="3200"/>
              <a:t>Unit Outcome 2 :Write a to use array of given objects.</a:t>
            </a:r>
            <a:endParaRPr/>
          </a:p>
        </p:txBody>
      </p:sp>
      <p:sp>
        <p:nvSpPr>
          <p:cNvPr id="146" name="Google Shape;146;p28"/>
          <p:cNvSpPr txBox="1"/>
          <p:nvPr>
            <p:ph idx="2" type="body"/>
          </p:nvPr>
        </p:nvSpPr>
        <p:spPr>
          <a:xfrm>
            <a:off x="1333500" y="6019800"/>
            <a:ext cx="3089275" cy="179388"/>
          </a:xfrm>
          <a:prstGeom prst="rect">
            <a:avLst/>
          </a:prstGeom>
          <a:noFill/>
          <a:ln>
            <a:noFill/>
          </a:ln>
        </p:spPr>
        <p:txBody>
          <a:bodyPr anchorCtr="0" anchor="t" bIns="0" lIns="0" spcFirstLastPara="1" rIns="0" wrap="square" tIns="0">
            <a:noAutofit/>
          </a:bodyPr>
          <a:lstStyle/>
          <a:p>
            <a:pPr indent="-228600" lvl="0" marL="457200" rtl="0" algn="l">
              <a:lnSpc>
                <a:spcPct val="100000"/>
              </a:lnSpc>
              <a:spcBef>
                <a:spcPts val="240"/>
              </a:spcBef>
              <a:spcAft>
                <a:spcPts val="0"/>
              </a:spcAft>
              <a:buSzPts val="840"/>
              <a:buNone/>
            </a:pPr>
            <a:r>
              <a:rPr lang="en-US"/>
              <a:t>   Chetashri Sachin Bhusari</a:t>
            </a:r>
            <a:endParaRPr/>
          </a:p>
        </p:txBody>
      </p:sp>
      <p:sp>
        <p:nvSpPr>
          <p:cNvPr id="147" name="Google Shape;147;p28"/>
          <p:cNvSpPr txBox="1"/>
          <p:nvPr>
            <p:ph idx="3" type="body"/>
          </p:nvPr>
        </p:nvSpPr>
        <p:spPr>
          <a:xfrm>
            <a:off x="1619436" y="6216649"/>
            <a:ext cx="5850143" cy="355165"/>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a:t> Lecturer, Department of Information Technology[NBA Accredited],Vidyalankar Polytechnic,             Mumbai</a:t>
            </a:r>
            <a:endParaRPr/>
          </a:p>
          <a:p>
            <a:pPr indent="0" lvl="0" marL="0" rtl="0" algn="l">
              <a:lnSpc>
                <a:spcPct val="80000"/>
              </a:lnSpc>
              <a:spcBef>
                <a:spcPts val="0"/>
              </a:spcBef>
              <a:spcAft>
                <a:spcPts val="0"/>
              </a:spcAft>
              <a:buSzPts val="840"/>
              <a:buNone/>
            </a:pPr>
            <a:r>
              <a:t/>
            </a:r>
            <a:endParaRPr sz="1200"/>
          </a:p>
        </p:txBody>
      </p:sp>
      <p:pic>
        <p:nvPicPr>
          <p:cNvPr id="148" name="Google Shape;148;p28"/>
          <p:cNvPicPr preferRelativeResize="0"/>
          <p:nvPr/>
        </p:nvPicPr>
        <p:blipFill rotWithShape="1">
          <a:blip r:embed="rId3">
            <a:alphaModFix/>
          </a:blip>
          <a:srcRect b="0" l="0" r="0" t="0"/>
          <a:stretch/>
        </p:blipFill>
        <p:spPr>
          <a:xfrm>
            <a:off x="418751" y="6039066"/>
            <a:ext cx="1078409" cy="35516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9"/>
          <p:cNvSpPr txBox="1"/>
          <p:nvPr>
            <p:ph type="ctrTitle"/>
          </p:nvPr>
        </p:nvSpPr>
        <p:spPr>
          <a:xfrm>
            <a:off x="776288" y="1954213"/>
            <a:ext cx="5850143" cy="1235301"/>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Learning Outcome 9 :student should able to understand object as a function arguments.</a:t>
            </a:r>
            <a:endParaRPr/>
          </a:p>
        </p:txBody>
      </p:sp>
      <p:sp>
        <p:nvSpPr>
          <p:cNvPr id="155" name="Google Shape;155;p29"/>
          <p:cNvSpPr txBox="1"/>
          <p:nvPr>
            <p:ph idx="2" type="body"/>
          </p:nvPr>
        </p:nvSpPr>
        <p:spPr>
          <a:xfrm>
            <a:off x="1800665" y="6039066"/>
            <a:ext cx="2622110" cy="160122"/>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 Chetashri Sachin Bhusari</a:t>
            </a:r>
            <a:endParaRPr/>
          </a:p>
        </p:txBody>
      </p:sp>
      <p:sp>
        <p:nvSpPr>
          <p:cNvPr id="156" name="Google Shape;156;p29"/>
          <p:cNvSpPr txBox="1"/>
          <p:nvPr>
            <p:ph idx="3" type="body"/>
          </p:nvPr>
        </p:nvSpPr>
        <p:spPr>
          <a:xfrm>
            <a:off x="1800665" y="6267340"/>
            <a:ext cx="6136079" cy="179388"/>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a:t>Lecturer, Department of Information Technology[NBA Accredited],Vidyalankar Polytechnic,             Mumbai</a:t>
            </a:r>
            <a:endParaRPr sz="1200"/>
          </a:p>
        </p:txBody>
      </p:sp>
      <p:pic>
        <p:nvPicPr>
          <p:cNvPr id="157" name="Google Shape;157;p29"/>
          <p:cNvPicPr preferRelativeResize="0"/>
          <p:nvPr/>
        </p:nvPicPr>
        <p:blipFill rotWithShape="1">
          <a:blip r:embed="rId3">
            <a:alphaModFix/>
          </a:blip>
          <a:srcRect b="0" l="0" r="0" t="0"/>
          <a:stretch/>
        </p:blipFill>
        <p:spPr>
          <a:xfrm>
            <a:off x="418751" y="6039066"/>
            <a:ext cx="1078409" cy="35516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0"/>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What we will learn today </a:t>
            </a:r>
            <a:endParaRPr/>
          </a:p>
        </p:txBody>
      </p:sp>
      <p:graphicFrame>
        <p:nvGraphicFramePr>
          <p:cNvPr id="163" name="Google Shape;163;p30"/>
          <p:cNvGraphicFramePr/>
          <p:nvPr/>
        </p:nvGraphicFramePr>
        <p:xfrm>
          <a:off x="609600" y="1138238"/>
          <a:ext cx="3000000" cy="3000000"/>
        </p:xfrm>
        <a:graphic>
          <a:graphicData uri="http://schemas.openxmlformats.org/drawingml/2006/table">
            <a:tbl>
              <a:tblPr>
                <a:noFill/>
                <a:tableStyleId>{19304BD3-B797-473F-A8BF-02E998E2BE09}</a:tableStyleId>
              </a:tblPr>
              <a:tblGrid>
                <a:gridCol w="225425"/>
                <a:gridCol w="4219775"/>
              </a:tblGrid>
              <a:tr h="429050">
                <a:tc>
                  <a:txBody>
                    <a:bodyPr/>
                    <a:lstStyle/>
                    <a:p>
                      <a:pPr indent="0" lvl="0" marL="0" marR="0" rtl="0" algn="l">
                        <a:lnSpc>
                          <a:spcPct val="150000"/>
                        </a:lnSpc>
                        <a:spcBef>
                          <a:spcPts val="0"/>
                        </a:spcBef>
                        <a:spcAft>
                          <a:spcPts val="0"/>
                        </a:spcAft>
                        <a:buNone/>
                      </a:pPr>
                      <a:r>
                        <a:rPr b="0" lang="en-US" sz="1800" u="none" cap="none" strike="noStrike">
                          <a:solidFill>
                            <a:schemeClr val="lt1"/>
                          </a:solidFill>
                          <a:latin typeface="Inter-Regular"/>
                          <a:ea typeface="Inter-Regular"/>
                          <a:cs typeface="Inter-Regular"/>
                          <a:sym typeface="Inter-Regular"/>
                        </a:rPr>
                        <a:t>1.</a:t>
                      </a:r>
                      <a:endParaRPr/>
                    </a:p>
                    <a:p>
                      <a:pPr indent="0" lvl="0" marL="0" marR="0" rtl="0" algn="l">
                        <a:lnSpc>
                          <a:spcPct val="150000"/>
                        </a:lnSpc>
                        <a:spcBef>
                          <a:spcPts val="0"/>
                        </a:spcBef>
                        <a:spcAft>
                          <a:spcPts val="0"/>
                        </a:spcAft>
                        <a:buNone/>
                      </a:pPr>
                      <a:r>
                        <a:t/>
                      </a:r>
                      <a:endParaRPr b="0" sz="1800" u="none" cap="none" strike="noStrike">
                        <a:solidFill>
                          <a:schemeClr val="lt1"/>
                        </a:solidFill>
                        <a:latin typeface="Inter-Regular"/>
                        <a:ea typeface="Inter-Regular"/>
                        <a:cs typeface="Inter-Regular"/>
                        <a:sym typeface="Inter-Regul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lnSpc>
                          <a:spcPct val="150000"/>
                        </a:lnSpc>
                        <a:spcBef>
                          <a:spcPts val="0"/>
                        </a:spcBef>
                        <a:spcAft>
                          <a:spcPts val="0"/>
                        </a:spcAft>
                        <a:buClr>
                          <a:srgbClr val="000000"/>
                        </a:buClr>
                        <a:buSzPts val="1800"/>
                        <a:buFont typeface="Arial"/>
                        <a:buNone/>
                      </a:pPr>
                      <a:r>
                        <a:rPr b="0" lang="en-US" sz="1800" u="none" cap="none" strike="noStrike">
                          <a:solidFill>
                            <a:schemeClr val="lt1"/>
                          </a:solidFill>
                          <a:latin typeface="Inter-Regular"/>
                          <a:ea typeface="Inter-Regular"/>
                          <a:cs typeface="Inter-Regular"/>
                          <a:sym typeface="Inter-Regular"/>
                        </a:rPr>
                        <a:t> </a:t>
                      </a:r>
                      <a:r>
                        <a:rPr lang="en-US" sz="1400" u="none" cap="none" strike="noStrike"/>
                        <a:t>object as a function arguments.</a:t>
                      </a:r>
                      <a:endParaRPr b="0" sz="1800" u="none" cap="none" strike="noStrike">
                        <a:solidFill>
                          <a:schemeClr val="lt1"/>
                        </a:solidFill>
                        <a:latin typeface="Inter-Regular"/>
                        <a:ea typeface="Inter-Regular"/>
                        <a:cs typeface="Inter-Regular"/>
                        <a:sym typeface="Inter-Regular"/>
                      </a:endParaRPr>
                    </a:p>
                    <a:p>
                      <a:pPr indent="0" lvl="0" marL="0" marR="0" rtl="0" algn="l">
                        <a:lnSpc>
                          <a:spcPct val="150000"/>
                        </a:lnSpc>
                        <a:spcBef>
                          <a:spcPts val="0"/>
                        </a:spcBef>
                        <a:spcAft>
                          <a:spcPts val="0"/>
                        </a:spcAft>
                        <a:buNone/>
                      </a:pPr>
                      <a:r>
                        <a:t/>
                      </a:r>
                      <a:endParaRPr b="0" sz="1800" u="none" cap="none" strike="noStrike">
                        <a:solidFill>
                          <a:schemeClr val="lt1"/>
                        </a:solidFill>
                        <a:latin typeface="Inter-Regular"/>
                        <a:ea typeface="Inter-Regular"/>
                        <a:cs typeface="Inter-Regular"/>
                        <a:sym typeface="Inter-Regul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29050">
                <a:tc>
                  <a:txBody>
                    <a:bodyPr/>
                    <a:lstStyle/>
                    <a:p>
                      <a:pPr indent="0" lvl="0" marL="0" marR="0" rtl="0" algn="l">
                        <a:lnSpc>
                          <a:spcPct val="100000"/>
                        </a:lnSpc>
                        <a:spcBef>
                          <a:spcPts val="0"/>
                        </a:spcBef>
                        <a:spcAft>
                          <a:spcPts val="0"/>
                        </a:spcAft>
                        <a:buNone/>
                      </a:pPr>
                      <a:r>
                        <a:t/>
                      </a:r>
                      <a:endParaRPr b="0" sz="1800" u="none" cap="none" strike="noStrike">
                        <a:solidFill>
                          <a:schemeClr val="lt1"/>
                        </a:solidFill>
                        <a:latin typeface="Inter-Regular"/>
                        <a:ea typeface="Inter-Regular"/>
                        <a:cs typeface="Inter-Regular"/>
                        <a:sym typeface="Inter-Regul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0" sz="1800" u="none" cap="none" strike="noStrike">
                        <a:solidFill>
                          <a:schemeClr val="lt1"/>
                        </a:solidFill>
                        <a:latin typeface="Inter-Regular"/>
                        <a:ea typeface="Inter-Regular"/>
                        <a:cs typeface="Inter-Regular"/>
                        <a:sym typeface="Inter-Regul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29050">
                <a:tc>
                  <a:txBody>
                    <a:bodyPr/>
                    <a:lstStyle/>
                    <a:p>
                      <a:pPr indent="0" lvl="0" marL="0" marR="0" rtl="0" algn="l">
                        <a:lnSpc>
                          <a:spcPct val="100000"/>
                        </a:lnSpc>
                        <a:spcBef>
                          <a:spcPts val="0"/>
                        </a:spcBef>
                        <a:spcAft>
                          <a:spcPts val="0"/>
                        </a:spcAft>
                        <a:buClr>
                          <a:srgbClr val="000000"/>
                        </a:buClr>
                        <a:buSzPts val="1600"/>
                        <a:buFont typeface="Arial"/>
                        <a:buNone/>
                      </a:pPr>
                      <a:r>
                        <a:t/>
                      </a:r>
                      <a:endParaRPr b="0" sz="1600" u="none" cap="none" strike="noStrike">
                        <a:solidFill>
                          <a:schemeClr val="lt1"/>
                        </a:solidFill>
                        <a:latin typeface="Inter"/>
                        <a:ea typeface="Inter"/>
                        <a:cs typeface="Inter"/>
                        <a:sym typeface="Inte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600"/>
                        <a:buFont typeface="Inter"/>
                        <a:buNone/>
                      </a:pPr>
                      <a:r>
                        <a:t/>
                      </a:r>
                      <a:endParaRPr b="0" sz="1600" u="none" cap="none" strike="noStrike">
                        <a:solidFill>
                          <a:schemeClr val="lt1"/>
                        </a:solidFill>
                        <a:latin typeface="Inter"/>
                        <a:ea typeface="Inter"/>
                        <a:cs typeface="Inter"/>
                        <a:sym typeface="Inte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164" name="Google Shape;164;p30"/>
          <p:cNvSpPr txBox="1"/>
          <p:nvPr>
            <p:ph idx="1" type="body"/>
          </p:nvPr>
        </p:nvSpPr>
        <p:spPr>
          <a:xfrm>
            <a:off x="7133461" y="3813288"/>
            <a:ext cx="3089275" cy="180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Chetashri sachin bhusari</a:t>
            </a:r>
            <a:endParaRPr/>
          </a:p>
        </p:txBody>
      </p:sp>
      <p:sp>
        <p:nvSpPr>
          <p:cNvPr id="165" name="Google Shape;165;p30"/>
          <p:cNvSpPr txBox="1"/>
          <p:nvPr>
            <p:ph idx="2" type="body"/>
          </p:nvPr>
        </p:nvSpPr>
        <p:spPr>
          <a:xfrm>
            <a:off x="7133461" y="4055931"/>
            <a:ext cx="4236904" cy="180000"/>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sz="800"/>
              <a:t>Lecturer, Department of Information Technology[NBA Accredited],Vidyalankar Polytechnic,             Mumbai</a:t>
            </a:r>
            <a:endParaRPr/>
          </a:p>
        </p:txBody>
      </p:sp>
      <p:sp>
        <p:nvSpPr>
          <p:cNvPr id="166" name="Google Shape;166;p30"/>
          <p:cNvSpPr txBox="1"/>
          <p:nvPr>
            <p:ph idx="4" type="body"/>
          </p:nvPr>
        </p:nvSpPr>
        <p:spPr>
          <a:xfrm>
            <a:off x="6123008" y="1137920"/>
            <a:ext cx="5465425" cy="373807"/>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400"/>
              <a:buNone/>
            </a:pPr>
            <a:r>
              <a:rPr lang="en-US"/>
              <a:t>Key takeaways</a:t>
            </a:r>
            <a:endParaRPr/>
          </a:p>
        </p:txBody>
      </p:sp>
      <p:sp>
        <p:nvSpPr>
          <p:cNvPr id="167" name="Google Shape;167;p30"/>
          <p:cNvSpPr txBox="1"/>
          <p:nvPr>
            <p:ph idx="5" type="body"/>
          </p:nvPr>
        </p:nvSpPr>
        <p:spPr>
          <a:xfrm>
            <a:off x="6123008" y="1635009"/>
            <a:ext cx="5465425" cy="1611554"/>
          </a:xfrm>
          <a:prstGeom prst="rect">
            <a:avLst/>
          </a:prstGeom>
          <a:noFill/>
          <a:ln>
            <a:noFill/>
          </a:ln>
        </p:spPr>
        <p:txBody>
          <a:bodyPr anchorCtr="0" anchor="t" bIns="0" lIns="0" spcFirstLastPara="1" rIns="0" wrap="square" tIns="0">
            <a:noAutofit/>
          </a:bodyPr>
          <a:lstStyle/>
          <a:p>
            <a:pPr indent="-228600" lvl="0" marL="457200" rtl="0" algn="l">
              <a:lnSpc>
                <a:spcPct val="100000"/>
              </a:lnSpc>
              <a:spcBef>
                <a:spcPts val="320"/>
              </a:spcBef>
              <a:spcAft>
                <a:spcPts val="0"/>
              </a:spcAft>
              <a:buSzPts val="1120"/>
              <a:buNone/>
            </a:pPr>
            <a:r>
              <a:rPr lang="en-US"/>
              <a:t>Object as a function arguments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31"/>
          <p:cNvSpPr txBox="1"/>
          <p:nvPr>
            <p:ph type="title"/>
          </p:nvPr>
        </p:nvSpPr>
        <p:spPr>
          <a:xfrm>
            <a:off x="609600" y="293688"/>
            <a:ext cx="10979150" cy="59055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Concept Map</a:t>
            </a:r>
            <a:endParaRPr/>
          </a:p>
        </p:txBody>
      </p:sp>
      <p:sp>
        <p:nvSpPr>
          <p:cNvPr id="173" name="Google Shape;173;p31"/>
          <p:cNvSpPr txBox="1"/>
          <p:nvPr>
            <p:ph idx="1" type="body"/>
          </p:nvPr>
        </p:nvSpPr>
        <p:spPr>
          <a:xfrm>
            <a:off x="609600" y="1138238"/>
            <a:ext cx="10979150" cy="4948237"/>
          </a:xfrm>
          <a:prstGeom prst="rect">
            <a:avLst/>
          </a:prstGeom>
          <a:noFill/>
          <a:ln>
            <a:noFill/>
          </a:ln>
        </p:spPr>
        <p:txBody>
          <a:bodyPr anchorCtr="0" anchor="t" bIns="0" lIns="0" spcFirstLastPara="1" rIns="0" wrap="square" tIns="0">
            <a:noAutofit/>
          </a:bodyPr>
          <a:lstStyle/>
          <a:p>
            <a:pPr indent="0" lvl="0" marL="0" rtl="0" algn="l">
              <a:lnSpc>
                <a:spcPct val="200000"/>
              </a:lnSpc>
              <a:spcBef>
                <a:spcPts val="0"/>
              </a:spcBef>
              <a:spcAft>
                <a:spcPts val="0"/>
              </a:spcAft>
              <a:buSzPts val="1400"/>
              <a:buNone/>
            </a:pPr>
            <a:r>
              <a:t/>
            </a:r>
            <a:endParaRPr/>
          </a:p>
          <a:p>
            <a:pPr indent="0" lvl="0" marL="0" rtl="0" algn="l">
              <a:lnSpc>
                <a:spcPct val="100000"/>
              </a:lnSpc>
              <a:spcBef>
                <a:spcPts val="400"/>
              </a:spcBef>
              <a:spcAft>
                <a:spcPts val="0"/>
              </a:spcAft>
              <a:buSzPts val="1400"/>
              <a:buNone/>
            </a:pPr>
            <a:r>
              <a:t/>
            </a:r>
            <a:endParaRPr/>
          </a:p>
        </p:txBody>
      </p:sp>
      <p:sp>
        <p:nvSpPr>
          <p:cNvPr id="174" name="Google Shape;174;p31"/>
          <p:cNvSpPr/>
          <p:nvPr/>
        </p:nvSpPr>
        <p:spPr>
          <a:xfrm>
            <a:off x="0" y="0"/>
            <a:ext cx="1219835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Inter"/>
              <a:ea typeface="Inter"/>
              <a:cs typeface="Inter"/>
              <a:sym typeface="Inter"/>
            </a:endParaRPr>
          </a:p>
        </p:txBody>
      </p:sp>
      <p:grpSp>
        <p:nvGrpSpPr>
          <p:cNvPr id="175" name="Google Shape;175;p31"/>
          <p:cNvGrpSpPr/>
          <p:nvPr/>
        </p:nvGrpSpPr>
        <p:grpSpPr>
          <a:xfrm>
            <a:off x="1318321" y="2155581"/>
            <a:ext cx="6109420" cy="1960917"/>
            <a:chOff x="94432" y="1017343"/>
            <a:chExt cx="6109420" cy="1960917"/>
          </a:xfrm>
        </p:grpSpPr>
        <p:sp>
          <p:nvSpPr>
            <p:cNvPr id="176" name="Google Shape;176;p31"/>
            <p:cNvSpPr/>
            <p:nvPr/>
          </p:nvSpPr>
          <p:spPr>
            <a:xfrm>
              <a:off x="2287740" y="1289584"/>
              <a:ext cx="2084861" cy="1454844"/>
            </a:xfrm>
            <a:prstGeom prst="ellipse">
              <a:avLst/>
            </a:prstGeom>
            <a:solidFill>
              <a:srgbClr val="2AB755"/>
            </a:solidFill>
            <a:ln cap="flat" cmpd="sng" w="38100">
              <a:solidFill>
                <a:srgbClr val="2D2D37"/>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31"/>
            <p:cNvSpPr txBox="1"/>
            <p:nvPr/>
          </p:nvSpPr>
          <p:spPr>
            <a:xfrm>
              <a:off x="2593061" y="1502641"/>
              <a:ext cx="1474219" cy="1028730"/>
            </a:xfrm>
            <a:prstGeom prst="rect">
              <a:avLst/>
            </a:prstGeom>
            <a:no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rgbClr val="000000"/>
                </a:buClr>
                <a:buSzPts val="1600"/>
                <a:buFont typeface="Arial"/>
                <a:buNone/>
              </a:pPr>
              <a:r>
                <a:rPr b="0" i="0" lang="en-US" sz="1600" u="none" cap="none" strike="noStrike">
                  <a:solidFill>
                    <a:schemeClr val="lt1"/>
                  </a:solidFill>
                  <a:latin typeface="Calibri"/>
                  <a:ea typeface="Calibri"/>
                  <a:cs typeface="Calibri"/>
                  <a:sym typeface="Calibri"/>
                </a:rPr>
                <a:t>Pass Object as a function argument</a:t>
              </a:r>
              <a:endParaRPr b="0" i="0" sz="1600" u="none" cap="none" strike="noStrike">
                <a:solidFill>
                  <a:schemeClr val="lt1"/>
                </a:solidFill>
                <a:latin typeface="Calibri"/>
                <a:ea typeface="Calibri"/>
                <a:cs typeface="Calibri"/>
                <a:sym typeface="Calibri"/>
              </a:endParaRPr>
            </a:p>
          </p:txBody>
        </p:sp>
        <p:sp>
          <p:nvSpPr>
            <p:cNvPr id="178" name="Google Shape;178;p31"/>
            <p:cNvSpPr/>
            <p:nvPr/>
          </p:nvSpPr>
          <p:spPr>
            <a:xfrm rot="-181295">
              <a:off x="4369313" y="1930063"/>
              <a:ext cx="459269" cy="39939"/>
            </a:xfrm>
            <a:custGeom>
              <a:rect b="b" l="l" r="r" t="t"/>
              <a:pathLst>
                <a:path extrusionOk="0" h="120000" w="120000">
                  <a:moveTo>
                    <a:pt x="0" y="59998"/>
                  </a:moveTo>
                  <a:lnTo>
                    <a:pt x="120000" y="59998"/>
                  </a:lnTo>
                </a:path>
              </a:pathLst>
            </a:custGeom>
            <a:noFill/>
            <a:ln cap="flat" cmpd="sng" w="25400">
              <a:solidFill>
                <a:srgbClr val="20914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31"/>
            <p:cNvSpPr txBox="1"/>
            <p:nvPr/>
          </p:nvSpPr>
          <p:spPr>
            <a:xfrm rot="-181295">
              <a:off x="4587466" y="1938551"/>
              <a:ext cx="22963" cy="22963"/>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Clr>
                  <a:srgbClr val="000000"/>
                </a:buClr>
                <a:buSzPts val="500"/>
                <a:buFont typeface="Arial"/>
                <a:buNone/>
              </a:pPr>
              <a:r>
                <a:t/>
              </a:r>
              <a:endParaRPr b="0" i="0" sz="500" u="none" cap="none" strike="noStrike">
                <a:solidFill>
                  <a:srgbClr val="000000"/>
                </a:solidFill>
                <a:latin typeface="Arial"/>
                <a:ea typeface="Arial"/>
                <a:cs typeface="Arial"/>
                <a:sym typeface="Arial"/>
              </a:endParaRPr>
            </a:p>
          </p:txBody>
        </p:sp>
        <p:sp>
          <p:nvSpPr>
            <p:cNvPr id="180" name="Google Shape;180;p31"/>
            <p:cNvSpPr/>
            <p:nvPr/>
          </p:nvSpPr>
          <p:spPr>
            <a:xfrm>
              <a:off x="4827306" y="1213375"/>
              <a:ext cx="1376546" cy="1376546"/>
            </a:xfrm>
            <a:prstGeom prst="ellipse">
              <a:avLst/>
            </a:prstGeom>
            <a:solidFill>
              <a:srgbClr val="2AB755"/>
            </a:solidFill>
            <a:ln cap="flat" cmpd="sng" w="38100">
              <a:solidFill>
                <a:srgbClr val="2D2D37"/>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31"/>
            <p:cNvSpPr txBox="1"/>
            <p:nvPr/>
          </p:nvSpPr>
          <p:spPr>
            <a:xfrm>
              <a:off x="5028896" y="1414965"/>
              <a:ext cx="973366" cy="973366"/>
            </a:xfrm>
            <a:prstGeom prst="rect">
              <a:avLst/>
            </a:prstGeom>
            <a:no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rgbClr val="000000"/>
                </a:buClr>
                <a:buSzPts val="1600"/>
                <a:buFont typeface="Arial"/>
                <a:buNone/>
              </a:pPr>
              <a:r>
                <a:rPr b="0" i="0" lang="en-US" sz="1600" u="none" cap="none" strike="noStrike">
                  <a:solidFill>
                    <a:schemeClr val="lt1"/>
                  </a:solidFill>
                  <a:latin typeface="Calibri"/>
                  <a:ea typeface="Calibri"/>
                  <a:cs typeface="Calibri"/>
                  <a:sym typeface="Calibri"/>
                </a:rPr>
                <a:t>Examples</a:t>
              </a:r>
              <a:endParaRPr b="0" i="0" sz="1600" u="none" cap="none" strike="noStrike">
                <a:solidFill>
                  <a:schemeClr val="lt1"/>
                </a:solidFill>
                <a:latin typeface="Calibri"/>
                <a:ea typeface="Calibri"/>
                <a:cs typeface="Calibri"/>
                <a:sym typeface="Calibri"/>
              </a:endParaRPr>
            </a:p>
          </p:txBody>
        </p:sp>
        <p:sp>
          <p:nvSpPr>
            <p:cNvPr id="182" name="Google Shape;182;p31"/>
            <p:cNvSpPr/>
            <p:nvPr/>
          </p:nvSpPr>
          <p:spPr>
            <a:xfrm rot="-10773262">
              <a:off x="1627784" y="1986362"/>
              <a:ext cx="660031" cy="39939"/>
            </a:xfrm>
            <a:custGeom>
              <a:rect b="b" l="l" r="r" t="t"/>
              <a:pathLst>
                <a:path extrusionOk="0" h="120000" w="120000">
                  <a:moveTo>
                    <a:pt x="0" y="59998"/>
                  </a:moveTo>
                  <a:lnTo>
                    <a:pt x="120000" y="59998"/>
                  </a:lnTo>
                </a:path>
              </a:pathLst>
            </a:custGeom>
            <a:noFill/>
            <a:ln cap="flat" cmpd="sng" w="25400">
              <a:solidFill>
                <a:srgbClr val="20914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31"/>
            <p:cNvSpPr txBox="1"/>
            <p:nvPr/>
          </p:nvSpPr>
          <p:spPr>
            <a:xfrm rot="26738">
              <a:off x="1941299" y="1989831"/>
              <a:ext cx="33001" cy="33001"/>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Clr>
                  <a:srgbClr val="000000"/>
                </a:buClr>
                <a:buSzPts val="500"/>
                <a:buFont typeface="Arial"/>
                <a:buNone/>
              </a:pPr>
              <a:r>
                <a:t/>
              </a:r>
              <a:endParaRPr b="0" i="0" sz="500" u="none" cap="none" strike="noStrike">
                <a:solidFill>
                  <a:srgbClr val="000000"/>
                </a:solidFill>
                <a:latin typeface="Arial"/>
                <a:ea typeface="Arial"/>
                <a:cs typeface="Arial"/>
                <a:sym typeface="Arial"/>
              </a:endParaRPr>
            </a:p>
          </p:txBody>
        </p:sp>
        <p:sp>
          <p:nvSpPr>
            <p:cNvPr id="184" name="Google Shape;184;p31"/>
            <p:cNvSpPr/>
            <p:nvPr/>
          </p:nvSpPr>
          <p:spPr>
            <a:xfrm>
              <a:off x="94432" y="1017343"/>
              <a:ext cx="1533376" cy="1960917"/>
            </a:xfrm>
            <a:prstGeom prst="ellipse">
              <a:avLst/>
            </a:prstGeom>
            <a:solidFill>
              <a:srgbClr val="2AB755"/>
            </a:solidFill>
            <a:ln cap="flat" cmpd="sng" w="38100">
              <a:solidFill>
                <a:srgbClr val="2D2D37"/>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31"/>
            <p:cNvSpPr txBox="1"/>
            <p:nvPr/>
          </p:nvSpPr>
          <p:spPr>
            <a:xfrm>
              <a:off x="318990" y="1304513"/>
              <a:ext cx="1084260" cy="1386577"/>
            </a:xfrm>
            <a:prstGeom prst="rect">
              <a:avLst/>
            </a:prstGeom>
            <a:no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rgbClr val="000000"/>
                </a:buClr>
                <a:buSzPts val="1600"/>
                <a:buFont typeface="Arial"/>
                <a:buNone/>
              </a:pPr>
              <a:r>
                <a:rPr b="0" i="0" lang="en-US" sz="1600" u="none" cap="none" strike="noStrike">
                  <a:solidFill>
                    <a:schemeClr val="lt1"/>
                  </a:solidFill>
                  <a:latin typeface="Arial"/>
                  <a:ea typeface="Arial"/>
                  <a:cs typeface="Arial"/>
                  <a:sym typeface="Arial"/>
                </a:rPr>
                <a:t>Declare a function with object as a argument</a:t>
              </a:r>
              <a:endParaRPr b="0" i="0" sz="1600" u="none" cap="none" strike="noStrike">
                <a:solidFill>
                  <a:schemeClr val="lt1"/>
                </a:solidFill>
                <a:latin typeface="Calibri"/>
                <a:ea typeface="Calibri"/>
                <a:cs typeface="Calibri"/>
                <a:sym typeface="Calibri"/>
              </a:endParaRPr>
            </a:p>
          </p:txBody>
        </p:sp>
      </p:grpSp>
      <p:cxnSp>
        <p:nvCxnSpPr>
          <p:cNvPr id="186" name="Google Shape;186;p31"/>
          <p:cNvCxnSpPr/>
          <p:nvPr/>
        </p:nvCxnSpPr>
        <p:spPr>
          <a:xfrm>
            <a:off x="5093792" y="3402364"/>
            <a:ext cx="1005383" cy="0"/>
          </a:xfrm>
          <a:prstGeom prst="straightConnector1">
            <a:avLst/>
          </a:prstGeom>
          <a:noFill/>
          <a:ln cap="flat" cmpd="sng" w="9525">
            <a:solidFill>
              <a:srgbClr val="27B552"/>
            </a:solidFill>
            <a:prstDash val="solid"/>
            <a:round/>
            <a:headEnd len="sm" w="sm" type="none"/>
            <a:tailEnd len="sm" w="sm"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32"/>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Learning Objective/ Key learning</a:t>
            </a:r>
            <a:endParaRPr/>
          </a:p>
        </p:txBody>
      </p:sp>
      <p:sp>
        <p:nvSpPr>
          <p:cNvPr id="192" name="Google Shape;192;p32"/>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17500" lvl="0" marL="457200" rtl="0" algn="l">
              <a:lnSpc>
                <a:spcPct val="100000"/>
              </a:lnSpc>
              <a:spcBef>
                <a:spcPts val="400"/>
              </a:spcBef>
              <a:spcAft>
                <a:spcPts val="0"/>
              </a:spcAft>
              <a:buClr>
                <a:schemeClr val="lt2"/>
              </a:buClr>
              <a:buSzPts val="1400"/>
              <a:buChar char="►"/>
            </a:pPr>
            <a:r>
              <a:rPr b="1" lang="en-US"/>
              <a:t>Understand concept of object as a function argument</a:t>
            </a:r>
            <a:endParaRPr b="1"/>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33"/>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Concept Explanation</a:t>
            </a:r>
            <a:r>
              <a:rPr lang="en-US">
                <a:solidFill>
                  <a:srgbClr val="FF0000"/>
                </a:solidFill>
              </a:rPr>
              <a:t>: Object as a function arguments</a:t>
            </a:r>
            <a:endParaRPr>
              <a:solidFill>
                <a:srgbClr val="FF0000"/>
              </a:solidFill>
            </a:endParaRPr>
          </a:p>
        </p:txBody>
      </p:sp>
      <p:sp>
        <p:nvSpPr>
          <p:cNvPr id="199" name="Google Shape;199;p33"/>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p:txBody>
      </p:sp>
      <p:sp>
        <p:nvSpPr>
          <p:cNvPr id="200" name="Google Shape;200;p33"/>
          <p:cNvSpPr txBox="1"/>
          <p:nvPr/>
        </p:nvSpPr>
        <p:spPr>
          <a:xfrm>
            <a:off x="9786568" y="5803317"/>
            <a:ext cx="485400" cy="5310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1800"/>
              <a:buFont typeface="Inter"/>
              <a:buNone/>
            </a:pPr>
            <a:fld id="{00000000-1234-1234-1234-123412341234}" type="slidenum">
              <a:rPr b="0" i="0" lang="en-US" sz="1800" u="none" cap="none" strike="noStrike">
                <a:solidFill>
                  <a:schemeClr val="dk1"/>
                </a:solidFill>
                <a:latin typeface="Inter"/>
                <a:ea typeface="Inter"/>
                <a:cs typeface="Inter"/>
                <a:sym typeface="Inter"/>
              </a:rPr>
              <a:t>‹#›</a:t>
            </a:fld>
            <a:endParaRPr b="0" i="0" sz="1800" u="none" cap="none" strike="noStrike">
              <a:solidFill>
                <a:schemeClr val="dk1"/>
              </a:solidFill>
              <a:latin typeface="Inter"/>
              <a:ea typeface="Inter"/>
              <a:cs typeface="Inter"/>
              <a:sym typeface="Inter"/>
            </a:endParaRPr>
          </a:p>
        </p:txBody>
      </p:sp>
      <p:sp>
        <p:nvSpPr>
          <p:cNvPr id="201" name="Google Shape;201;p33"/>
          <p:cNvSpPr txBox="1"/>
          <p:nvPr/>
        </p:nvSpPr>
        <p:spPr>
          <a:xfrm>
            <a:off x="486165" y="1085599"/>
            <a:ext cx="11226019" cy="4401205"/>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None/>
            </a:pPr>
            <a:r>
              <a:rPr b="0" i="0" lang="en-US" sz="2000" u="none" cap="none" strike="noStrike">
                <a:solidFill>
                  <a:srgbClr val="000000"/>
                </a:solidFill>
                <a:latin typeface="Calibri"/>
                <a:ea typeface="Calibri"/>
                <a:cs typeface="Calibri"/>
                <a:sym typeface="Calibri"/>
              </a:rPr>
              <a:t>Object can be used as function arguments. The object can be passed to the function by two ways:</a:t>
            </a:r>
            <a:endParaRPr b="0" i="0" sz="2000" u="none" cap="none" strike="noStrike">
              <a:solidFill>
                <a:srgbClr val="000000"/>
              </a:solidFill>
              <a:latin typeface="Calibri"/>
              <a:ea typeface="Calibri"/>
              <a:cs typeface="Calibri"/>
              <a:sym typeface="Calibri"/>
            </a:endParaRPr>
          </a:p>
          <a:p>
            <a:pPr indent="-342900" lvl="0" marL="342900" marR="0" rtl="0" algn="just">
              <a:lnSpc>
                <a:spcPct val="100000"/>
              </a:lnSpc>
              <a:spcBef>
                <a:spcPts val="0"/>
              </a:spcBef>
              <a:spcAft>
                <a:spcPts val="0"/>
              </a:spcAft>
              <a:buClr>
                <a:srgbClr val="000000"/>
              </a:buClr>
              <a:buSzPts val="2000"/>
              <a:buFont typeface="Arial"/>
              <a:buAutoNum type="arabicParenR"/>
            </a:pPr>
            <a:r>
              <a:rPr b="0" i="0" lang="en-US" sz="2000" u="none" cap="none" strike="noStrike">
                <a:solidFill>
                  <a:srgbClr val="000000"/>
                </a:solidFill>
                <a:latin typeface="Calibri"/>
                <a:ea typeface="Calibri"/>
                <a:cs typeface="Calibri"/>
                <a:sym typeface="Calibri"/>
              </a:rPr>
              <a:t>Pass by values: A copy of entire object is passed to the function .</a:t>
            </a:r>
            <a:endParaRPr b="0" i="0" sz="2000" u="none" cap="none" strike="noStrike">
              <a:solidFill>
                <a:srgbClr val="000000"/>
              </a:solidFill>
              <a:latin typeface="Calibri"/>
              <a:ea typeface="Calibri"/>
              <a:cs typeface="Calibri"/>
              <a:sym typeface="Calibri"/>
            </a:endParaRPr>
          </a:p>
          <a:p>
            <a:pPr indent="-342900" lvl="0" marL="342900" marR="0" rtl="0" algn="just">
              <a:lnSpc>
                <a:spcPct val="100000"/>
              </a:lnSpc>
              <a:spcBef>
                <a:spcPts val="0"/>
              </a:spcBef>
              <a:spcAft>
                <a:spcPts val="0"/>
              </a:spcAft>
              <a:buClr>
                <a:srgbClr val="000000"/>
              </a:buClr>
              <a:buSzPts val="2000"/>
              <a:buFont typeface="Arial"/>
              <a:buAutoNum type="arabicParenR"/>
            </a:pPr>
            <a:r>
              <a:rPr b="0" i="0" lang="en-US" sz="2000" u="none" cap="none" strike="noStrike">
                <a:solidFill>
                  <a:srgbClr val="000000"/>
                </a:solidFill>
                <a:latin typeface="Calibri"/>
                <a:ea typeface="Calibri"/>
                <a:cs typeface="Calibri"/>
                <a:sym typeface="Calibri"/>
              </a:rPr>
              <a:t>Pass – by –reference : Only the address of the object is passed to the function </a:t>
            </a:r>
            <a:endParaRPr b="0" i="0" sz="2000" u="none" cap="none" strike="noStrike">
              <a:solidFill>
                <a:srgbClr val="000000"/>
              </a:solidFill>
              <a:latin typeface="Calibri"/>
              <a:ea typeface="Calibri"/>
              <a:cs typeface="Calibri"/>
              <a:sym typeface="Calibri"/>
            </a:endParaRPr>
          </a:p>
          <a:p>
            <a:pPr indent="-342900" lvl="0" marL="342900" marR="0" rtl="0" algn="just">
              <a:lnSpc>
                <a:spcPct val="100000"/>
              </a:lnSpc>
              <a:spcBef>
                <a:spcPts val="0"/>
              </a:spcBef>
              <a:spcAft>
                <a:spcPts val="0"/>
              </a:spcAft>
              <a:buClr>
                <a:srgbClr val="000000"/>
              </a:buClr>
              <a:buSzPts val="2000"/>
              <a:buFont typeface="Noto Sans Symbols"/>
              <a:buChar char="∙"/>
            </a:pPr>
            <a:r>
              <a:rPr b="0" i="0" lang="en-US" sz="2000" u="none" cap="none" strike="noStrike">
                <a:solidFill>
                  <a:srgbClr val="000000"/>
                </a:solidFill>
                <a:latin typeface="Calibri"/>
                <a:ea typeface="Calibri"/>
                <a:cs typeface="Calibri"/>
                <a:sym typeface="Calibri"/>
              </a:rPr>
              <a:t>As in first case, a copy of entire object is passed to the function. The function creates another copy of that object and therefore any changes made to the object inside the function do not affect the actual object. This method is also called Pass-by-value</a:t>
            </a:r>
            <a:endParaRPr b="0" i="0" sz="2000" u="none" cap="none" strike="noStrike">
              <a:solidFill>
                <a:srgbClr val="000000"/>
              </a:solidFill>
              <a:latin typeface="Calibri"/>
              <a:ea typeface="Calibri"/>
              <a:cs typeface="Calibri"/>
              <a:sym typeface="Calibri"/>
            </a:endParaRPr>
          </a:p>
          <a:p>
            <a:pPr indent="-342900" lvl="0" marL="342900" marR="0" rtl="0" algn="just">
              <a:lnSpc>
                <a:spcPct val="100000"/>
              </a:lnSpc>
              <a:spcBef>
                <a:spcPts val="0"/>
              </a:spcBef>
              <a:spcAft>
                <a:spcPts val="0"/>
              </a:spcAft>
              <a:buClr>
                <a:srgbClr val="000000"/>
              </a:buClr>
              <a:buSzPts val="2000"/>
              <a:buFont typeface="Noto Sans Symbols"/>
              <a:buChar char="∙"/>
            </a:pPr>
            <a:r>
              <a:rPr b="0" i="0" lang="en-US" sz="2000" u="none" cap="none" strike="noStrike">
                <a:solidFill>
                  <a:srgbClr val="000000"/>
                </a:solidFill>
                <a:latin typeface="Calibri"/>
                <a:ea typeface="Calibri"/>
                <a:cs typeface="Calibri"/>
                <a:sym typeface="Calibri"/>
              </a:rPr>
              <a:t>The second method is called Pass-by-reference. In this method, the address of the object is passed to the function. Any changes made to the object inside the functions are directly reflected to the actual object.</a:t>
            </a:r>
            <a:endParaRPr b="0" i="0" sz="2000" u="none" cap="none" strike="noStrike">
              <a:solidFill>
                <a:srgbClr val="000000"/>
              </a:solidFill>
              <a:latin typeface="Calibri"/>
              <a:ea typeface="Calibri"/>
              <a:cs typeface="Calibri"/>
              <a:sym typeface="Calibri"/>
            </a:endParaRPr>
          </a:p>
          <a:p>
            <a:pPr indent="0" lvl="0" marL="0" marR="0" rtl="0" algn="just">
              <a:lnSpc>
                <a:spcPct val="100000"/>
              </a:lnSpc>
              <a:spcBef>
                <a:spcPts val="0"/>
              </a:spcBef>
              <a:spcAft>
                <a:spcPts val="0"/>
              </a:spcAft>
              <a:buNone/>
            </a:pPr>
            <a:r>
              <a:rPr b="0" i="0" lang="en-US" sz="2000" u="sng" cap="none" strike="noStrike">
                <a:solidFill>
                  <a:srgbClr val="000000"/>
                </a:solidFill>
                <a:latin typeface="Calibri"/>
                <a:ea typeface="Calibri"/>
                <a:cs typeface="Calibri"/>
                <a:sym typeface="Calibri"/>
              </a:rPr>
              <a:t>Advantage of Pass-By- Reference:</a:t>
            </a:r>
            <a:endParaRPr b="0" i="0" sz="2000" u="sng" cap="none" strike="noStrike">
              <a:solidFill>
                <a:srgbClr val="000000"/>
              </a:solidFill>
              <a:latin typeface="Calibri"/>
              <a:ea typeface="Calibri"/>
              <a:cs typeface="Calibri"/>
              <a:sym typeface="Calibri"/>
            </a:endParaRPr>
          </a:p>
          <a:p>
            <a:pPr indent="-342900" lvl="0" marL="342900" marR="0" rtl="0" algn="just">
              <a:lnSpc>
                <a:spcPct val="100000"/>
              </a:lnSpc>
              <a:spcBef>
                <a:spcPts val="0"/>
              </a:spcBef>
              <a:spcAft>
                <a:spcPts val="0"/>
              </a:spcAft>
              <a:buClr>
                <a:srgbClr val="000000"/>
              </a:buClr>
              <a:buSzPts val="2000"/>
              <a:buFont typeface="Noto Sans Symbols"/>
              <a:buChar char="∙"/>
            </a:pPr>
            <a:r>
              <a:rPr b="0" i="0" lang="en-US" sz="2000" u="none" cap="none" strike="noStrike">
                <a:solidFill>
                  <a:srgbClr val="000000"/>
                </a:solidFill>
                <a:latin typeface="Calibri"/>
                <a:ea typeface="Calibri"/>
                <a:cs typeface="Calibri"/>
                <a:sym typeface="Calibri"/>
              </a:rPr>
              <a:t>The pass-by-reference method is more efficient than pass-by value since it requires passing only the </a:t>
            </a:r>
            <a:r>
              <a:rPr b="0" i="0" lang="en-US" sz="2000" u="sng" cap="none" strike="noStrike">
                <a:solidFill>
                  <a:srgbClr val="000000"/>
                </a:solidFill>
                <a:latin typeface="Calibri"/>
                <a:ea typeface="Calibri"/>
                <a:cs typeface="Calibri"/>
                <a:sym typeface="Calibri"/>
              </a:rPr>
              <a:t>address of the object</a:t>
            </a:r>
            <a:r>
              <a:rPr b="0" i="0" lang="en-US" sz="2000" u="none" cap="none" strike="noStrike">
                <a:solidFill>
                  <a:srgbClr val="000000"/>
                </a:solidFill>
                <a:latin typeface="Calibri"/>
                <a:ea typeface="Calibri"/>
                <a:cs typeface="Calibri"/>
                <a:sym typeface="Calibri"/>
              </a:rPr>
              <a:t> and not the entire copy. Thus it saves memory space.</a:t>
            </a:r>
            <a:endParaRPr/>
          </a:p>
          <a:p>
            <a:pPr indent="-342900" lvl="0" marL="342900" marR="0" rtl="0" algn="just">
              <a:lnSpc>
                <a:spcPct val="100000"/>
              </a:lnSpc>
              <a:spcBef>
                <a:spcPts val="0"/>
              </a:spcBef>
              <a:spcAft>
                <a:spcPts val="0"/>
              </a:spcAft>
              <a:buClr>
                <a:srgbClr val="000000"/>
              </a:buClr>
              <a:buSzPts val="2000"/>
              <a:buFont typeface="Noto Sans Symbols"/>
              <a:buChar char="∙"/>
            </a:pPr>
            <a:r>
              <a:rPr b="0" i="0" lang="en-US" sz="2000" u="none" cap="none" strike="noStrike">
                <a:solidFill>
                  <a:srgbClr val="000000"/>
                </a:solidFill>
                <a:latin typeface="Calibri"/>
                <a:ea typeface="Calibri"/>
                <a:cs typeface="Calibri"/>
                <a:sym typeface="Calibri"/>
              </a:rPr>
              <a:t>Any changes made in the functions are reflected to the actual object</a:t>
            </a:r>
            <a:endParaRPr b="0" i="0" sz="2000" u="none" cap="none" strike="noStrike">
              <a:solidFill>
                <a:srgbClr val="000000"/>
              </a:solidFill>
              <a:latin typeface="Calibri"/>
              <a:ea typeface="Calibri"/>
              <a:cs typeface="Calibri"/>
              <a:sym typeface="Calibri"/>
            </a:endParaRPr>
          </a:p>
          <a:p>
            <a:pPr indent="0" lvl="0" marL="0" marR="0" rtl="0" algn="just">
              <a:lnSpc>
                <a:spcPct val="100000"/>
              </a:lnSpc>
              <a:spcBef>
                <a:spcPts val="0"/>
              </a:spcBef>
              <a:spcAft>
                <a:spcPts val="0"/>
              </a:spcAft>
              <a:buNone/>
            </a:pPr>
            <a:r>
              <a:t/>
            </a:r>
            <a:endParaRPr b="0" i="0" sz="2000" u="none" cap="none" strike="noStrike">
              <a:solidFill>
                <a:srgbClr val="000000"/>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34"/>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b="1" lang="en-US" sz="2000">
                <a:latin typeface="Calibri"/>
                <a:ea typeface="Calibri"/>
                <a:cs typeface="Calibri"/>
                <a:sym typeface="Calibri"/>
              </a:rPr>
              <a:t>Write a program to Create a class time having data members as hour and minutes and WAP to add two Time objects.</a:t>
            </a:r>
            <a:br>
              <a:rPr lang="en-US" sz="2000">
                <a:latin typeface="Calibri"/>
                <a:ea typeface="Calibri"/>
                <a:cs typeface="Calibri"/>
                <a:sym typeface="Calibri"/>
              </a:rPr>
            </a:br>
            <a:br>
              <a:rPr lang="en-US" sz="2000">
                <a:latin typeface="Calibri"/>
                <a:ea typeface="Calibri"/>
                <a:cs typeface="Calibri"/>
                <a:sym typeface="Calibri"/>
              </a:rPr>
            </a:br>
            <a:endParaRPr sz="2000">
              <a:latin typeface="Calibri"/>
              <a:ea typeface="Calibri"/>
              <a:cs typeface="Calibri"/>
              <a:sym typeface="Calibri"/>
            </a:endParaRPr>
          </a:p>
        </p:txBody>
      </p:sp>
      <p:graphicFrame>
        <p:nvGraphicFramePr>
          <p:cNvPr id="207" name="Google Shape;207;p34"/>
          <p:cNvGraphicFramePr/>
          <p:nvPr/>
        </p:nvGraphicFramePr>
        <p:xfrm>
          <a:off x="609917" y="884600"/>
          <a:ext cx="3000000" cy="3000000"/>
        </p:xfrm>
        <a:graphic>
          <a:graphicData uri="http://schemas.openxmlformats.org/drawingml/2006/table">
            <a:tbl>
              <a:tblPr bandRow="1" firstRow="1">
                <a:noFill/>
                <a:tableStyleId>{19304BD3-B797-473F-A8BF-02E998E2BE09}</a:tableStyleId>
              </a:tblPr>
              <a:tblGrid>
                <a:gridCol w="5489250"/>
                <a:gridCol w="5489250"/>
              </a:tblGrid>
              <a:tr h="5550975">
                <a:tc>
                  <a:txBody>
                    <a:bodyPr/>
                    <a:lstStyle/>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#include&lt;iostream&gt;</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class time</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int hr , min;</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public :void setdata (int , int);</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void add (time ,time );</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void showdata (void);</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void time :: setdata (int hh , int mm)</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hr = hh;</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min =mm;</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void time ::  add (time t1 , time t2)</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hr = t1.hr + t2.hr;</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min = t1.min + t2.min;</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if ( min &gt;= 60 )</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hr = hr + (min / 60);</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min = min % 60;</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a:txBody>
                  <a:tcPr marT="45725" marB="45725" marR="91450" marL="91450"/>
                </a:tc>
                <a:tc>
                  <a:txBody>
                    <a:bodyPr/>
                    <a:lstStyle/>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void time :: showdata(void)</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std::cout&lt;&lt; hr&lt;&lt; ":" &lt;&lt; min ;</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int main()</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time t1,t2,t3;</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t1.setdata (3,50);</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t2.setdata (4 ,30);</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t3.add (t1, t2);	// result is in t3 </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t3.showdata();</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a:p>
                    <a:p>
                      <a:pPr indent="0" lvl="0" marL="0" marR="0" rtl="0" algn="l">
                        <a:lnSpc>
                          <a:spcPct val="100000"/>
                        </a:lnSpc>
                        <a:spcBef>
                          <a:spcPts val="0"/>
                        </a:spcBef>
                        <a:spcAft>
                          <a:spcPts val="0"/>
                        </a:spcAft>
                        <a:buNone/>
                      </a:pPr>
                      <a:r>
                        <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000000"/>
                          </a:solidFill>
                          <a:latin typeface="Arial"/>
                          <a:ea typeface="Arial"/>
                          <a:cs typeface="Arial"/>
                          <a:sym typeface="Arial"/>
                        </a:rPr>
                        <a:t>Executed with Dev C++</a:t>
                      </a:r>
                      <a:endParaRPr/>
                    </a:p>
                    <a:p>
                      <a:pPr indent="0" lvl="0" marL="0" marR="0" rtl="0" algn="l">
                        <a:lnSpc>
                          <a:spcPct val="100000"/>
                        </a:lnSpc>
                        <a:spcBef>
                          <a:spcPts val="0"/>
                        </a:spcBef>
                        <a:spcAft>
                          <a:spcPts val="0"/>
                        </a:spcAft>
                        <a:buNone/>
                      </a:pPr>
                      <a:r>
                        <a:t/>
                      </a:r>
                      <a:endParaRPr sz="1600" u="none" cap="none" strike="noStrike"/>
                    </a:p>
                  </a:txBody>
                  <a:tcPr marT="45725" marB="45725" marR="91450" marL="91450"/>
                </a:tc>
              </a:tr>
            </a:tbl>
          </a:graphicData>
        </a:graphic>
      </p:graphicFrame>
      <p:pic>
        <p:nvPicPr>
          <p:cNvPr id="208" name="Google Shape;208;p34"/>
          <p:cNvPicPr preferRelativeResize="0"/>
          <p:nvPr/>
        </p:nvPicPr>
        <p:blipFill rotWithShape="1">
          <a:blip r:embed="rId3">
            <a:alphaModFix/>
          </a:blip>
          <a:srcRect b="0" l="0" r="0" t="0"/>
          <a:stretch/>
        </p:blipFill>
        <p:spPr>
          <a:xfrm>
            <a:off x="6337154" y="4688863"/>
            <a:ext cx="4419600" cy="14192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EY light background">
  <a:themeElements>
    <a:clrScheme name="Custom 8">
      <a:dk1>
        <a:srgbClr val="FFFFFF"/>
      </a:dk1>
      <a:lt1>
        <a:srgbClr val="2E2E38"/>
      </a:lt1>
      <a:dk2>
        <a:srgbClr val="FFE600"/>
      </a:dk2>
      <a:lt2>
        <a:srgbClr val="000000"/>
      </a:lt2>
      <a:accent1>
        <a:srgbClr val="2DB757"/>
      </a:accent1>
      <a:accent2>
        <a:srgbClr val="27ACAA"/>
      </a:accent2>
      <a:accent3>
        <a:srgbClr val="188CE5"/>
      </a:accent3>
      <a:accent4>
        <a:srgbClr val="3D108A"/>
      </a:accent4>
      <a:accent5>
        <a:srgbClr val="FF4136"/>
      </a:accent5>
      <a:accent6>
        <a:srgbClr val="FF6D00"/>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